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72" r:id="rId3"/>
    <p:sldId id="266" r:id="rId4"/>
    <p:sldId id="267" r:id="rId5"/>
    <p:sldId id="268" r:id="rId6"/>
    <p:sldId id="269" r:id="rId7"/>
    <p:sldId id="270" r:id="rId8"/>
    <p:sldId id="271" r:id="rId9"/>
    <p:sldId id="273" r:id="rId10"/>
    <p:sldId id="274" r:id="rId11"/>
    <p:sldId id="275" r:id="rId12"/>
    <p:sldId id="276" r:id="rId13"/>
    <p:sldId id="277" r:id="rId14"/>
    <p:sldId id="278" r:id="rId15"/>
    <p:sldId id="291" r:id="rId16"/>
    <p:sldId id="292" r:id="rId17"/>
    <p:sldId id="294" r:id="rId18"/>
    <p:sldId id="295" r:id="rId19"/>
    <p:sldId id="293" r:id="rId20"/>
    <p:sldId id="297" r:id="rId21"/>
    <p:sldId id="296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9" r:id="rId30"/>
    <p:sldId id="287" r:id="rId31"/>
    <p:sldId id="288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693"/>
    <a:srgbClr val="87A7D0"/>
    <a:srgbClr val="E76D00"/>
    <a:srgbClr val="192A2C"/>
    <a:srgbClr val="4E8F00"/>
    <a:srgbClr val="8CC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869"/>
    <p:restoredTop sz="96868"/>
  </p:normalViewPr>
  <p:slideViewPr>
    <p:cSldViewPr snapToGrid="0" snapToObjects="1">
      <p:cViewPr varScale="1">
        <p:scale>
          <a:sx n="86" d="100"/>
          <a:sy n="86" d="100"/>
        </p:scale>
        <p:origin x="248" y="1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A3D5-AAB7-F94A-BB43-10D136F03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D84F8-38FD-E944-B8FA-E6BF44D4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7198-AA13-674B-AD3D-5DCB005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8553-F865-9A4D-94D3-51C1EFEE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A5F7-E850-1249-98C9-147D0616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1A72-2614-B644-9715-3651F659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1F53C-760A-4C4E-AD70-2D30718CE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762A-EBEE-8140-8AB3-A1D9037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F24D9-CDFD-0340-B145-1CF89E1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74E6-BAD7-4448-B051-991FB5A1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35345-4BB3-1C40-B912-865C421EE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AD3D9-951E-744B-A9E3-7EBE34AE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7E00-3B2C-5348-BB8A-417E7709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83D38-F6FA-FE48-93E3-7A1E8279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55B7F-FD3E-5D49-A746-BE4A0648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75EF-CE9B-E942-8C02-9AC88CA2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4BE6-BA3E-6E45-A6B1-0263948B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B582-3593-CE41-A08B-55A220D3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D6072-6778-224A-88E8-0C8B00B8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0C3E-49D9-E64B-A264-A2B3A14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53A3-6E97-AD4A-A31F-A6C2DFDA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34A3A-0236-384A-88A0-EEFF630F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2E18-9AC0-474D-9904-C0ADD9ED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AD1D-0CEC-FF43-B32D-10FBCB5A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90299-E12E-9C45-A43B-CA8DB481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1E47-EBC5-A34C-9252-3384A504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0045-2A49-8A4C-B60E-7085FCC69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E0D8B-FCF4-1843-8977-7B62AC09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457BA-95BD-F142-954A-D5333B0C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0C75D-9410-384E-89E7-15BDD6A3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45B14-4389-3742-9F8B-E2142EF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2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3A1C-6B2E-8442-A8A2-53042960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7F496-F834-9744-9EA7-4BECC8E0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2C12-72B9-6545-83C6-6329EA3E1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08641-7E6B-CA43-BA52-DC55126DE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DC2E4-FAE3-574F-8135-8E5EAAD81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1FBD2-E945-4B4B-93BD-DAF63025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F5D8-1165-BD41-AF78-3B23381A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BA322-37F9-8848-9F75-7B29171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14D-A5F6-4044-A4E3-479C0407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0FA33-62BB-B04F-A213-06850543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7FE41-0F31-F04A-8B55-D12C4DFE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95AA9-5EDD-A549-BD51-77A623D9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6077-3B6B-FF44-A011-D595EA42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231FD-71C9-9444-B462-4B4ED75B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11B8-C737-2C46-8F23-125F5BB7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EADD-8807-FE40-9E96-35D1C9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9823C-DC0C-124A-B457-806149FA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78868-BED9-724E-81C6-8F62C16D9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5353-79FF-094C-9B40-5D87EF42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6A504-E377-EB45-AB6E-79154B7E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9DB7-5EC9-8F45-BEDA-6D5C2D76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3DA3-C18D-8D4C-AD61-5135321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0BE55-D735-9F47-ADB8-FB8039D2A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E29ED-BA8A-AD4B-A67F-5E042B23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F2B69-5D4B-FE46-AE31-1C2599A9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5D6B-4101-A747-B2B8-A4CFA394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5917-C8DE-B643-906E-40B509E4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BCC5E-89B3-A447-8F28-E0884DDC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5A1B6-2425-EF4C-A7D4-F3A00551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1E13-1BC8-D040-B074-291412BB0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A5E3-A0B5-364A-8A2B-27A1A1FF5907}" type="datetimeFigureOut"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15733-C001-6D43-A716-0372DF1A0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3F62-5BF4-7341-92FA-3AA4069D5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21CD949F-A9A3-8043-87DD-8B476E974B91}"/>
              </a:ext>
            </a:extLst>
          </p:cNvPr>
          <p:cNvSpPr/>
          <p:nvPr/>
        </p:nvSpPr>
        <p:spPr>
          <a:xfrm rot="2592515">
            <a:off x="3823714" y="713212"/>
            <a:ext cx="2631540" cy="3433516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4E55ACD-7693-8A4C-B47C-B906AFCB487F}"/>
              </a:ext>
            </a:extLst>
          </p:cNvPr>
          <p:cNvSpPr/>
          <p:nvPr/>
        </p:nvSpPr>
        <p:spPr>
          <a:xfrm rot="2592515">
            <a:off x="4024509" y="876754"/>
            <a:ext cx="2229953" cy="3096259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8614BAC-54A7-D845-B105-B1A3D40FA150}"/>
              </a:ext>
            </a:extLst>
          </p:cNvPr>
          <p:cNvSpPr/>
          <p:nvPr/>
        </p:nvSpPr>
        <p:spPr>
          <a:xfrm rot="2592515">
            <a:off x="4318835" y="1084174"/>
            <a:ext cx="1641295" cy="2681419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AD13616-1F77-EF43-9524-30CE9A664017}"/>
              </a:ext>
            </a:extLst>
          </p:cNvPr>
          <p:cNvSpPr/>
          <p:nvPr/>
        </p:nvSpPr>
        <p:spPr>
          <a:xfrm rot="2592515">
            <a:off x="4556921" y="1318754"/>
            <a:ext cx="1165122" cy="2212258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6AEC296-761E-A94C-815E-3E2DE524618F}"/>
              </a:ext>
            </a:extLst>
          </p:cNvPr>
          <p:cNvSpPr/>
          <p:nvPr/>
        </p:nvSpPr>
        <p:spPr>
          <a:xfrm rot="2592515">
            <a:off x="4777253" y="1643371"/>
            <a:ext cx="724457" cy="1563024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992C4D0-FCFA-F846-83FF-A086C23FA18E}"/>
              </a:ext>
            </a:extLst>
          </p:cNvPr>
          <p:cNvSpPr/>
          <p:nvPr/>
        </p:nvSpPr>
        <p:spPr>
          <a:xfrm rot="2592515">
            <a:off x="4967703" y="1893718"/>
            <a:ext cx="368783" cy="1000133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9536A7C-7B82-FA4A-9A26-3305BCC6BE26}"/>
              </a:ext>
            </a:extLst>
          </p:cNvPr>
          <p:cNvSpPr/>
          <p:nvPr/>
        </p:nvSpPr>
        <p:spPr>
          <a:xfrm rot="2592515">
            <a:off x="5064515" y="2112774"/>
            <a:ext cx="175161" cy="562018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F796C55-2ABB-C840-9271-E29D8817CA28}"/>
              </a:ext>
            </a:extLst>
          </p:cNvPr>
          <p:cNvCxnSpPr>
            <a:cxnSpLocks/>
          </p:cNvCxnSpPr>
          <p:nvPr/>
        </p:nvCxnSpPr>
        <p:spPr>
          <a:xfrm flipV="1">
            <a:off x="3005074" y="533128"/>
            <a:ext cx="0" cy="36943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DA0F243-0D95-F548-BBB8-794F4D1DD63A}"/>
              </a:ext>
            </a:extLst>
          </p:cNvPr>
          <p:cNvCxnSpPr>
            <a:cxnSpLocks/>
          </p:cNvCxnSpPr>
          <p:nvPr/>
        </p:nvCxnSpPr>
        <p:spPr>
          <a:xfrm>
            <a:off x="3005074" y="4227496"/>
            <a:ext cx="44107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AE88881-C402-F149-BFE1-A08E25AF380C}"/>
              </a:ext>
            </a:extLst>
          </p:cNvPr>
          <p:cNvSpPr/>
          <p:nvPr/>
        </p:nvSpPr>
        <p:spPr>
          <a:xfrm>
            <a:off x="3005072" y="531768"/>
            <a:ext cx="4410769" cy="3694368"/>
          </a:xfrm>
          <a:prstGeom prst="rect">
            <a:avLst/>
          </a:prstGeom>
          <a:solidFill>
            <a:srgbClr val="87A7D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FD11C95-85BD-E149-ACE8-10DD39CCD4CB}"/>
              </a:ext>
            </a:extLst>
          </p:cNvPr>
          <p:cNvCxnSpPr>
            <a:cxnSpLocks/>
          </p:cNvCxnSpPr>
          <p:nvPr/>
        </p:nvCxnSpPr>
        <p:spPr>
          <a:xfrm flipH="1">
            <a:off x="5849407" y="1903058"/>
            <a:ext cx="374867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5F4B6B7-76E7-AA49-9B7B-E1FDA2816F3F}"/>
              </a:ext>
            </a:extLst>
          </p:cNvPr>
          <p:cNvCxnSpPr>
            <a:cxnSpLocks/>
          </p:cNvCxnSpPr>
          <p:nvPr/>
        </p:nvCxnSpPr>
        <p:spPr>
          <a:xfrm>
            <a:off x="4490674" y="1507284"/>
            <a:ext cx="264206" cy="2957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54D9633-61B2-3343-90AA-C2B3B36A37D0}"/>
              </a:ext>
            </a:extLst>
          </p:cNvPr>
          <p:cNvCxnSpPr>
            <a:cxnSpLocks/>
          </p:cNvCxnSpPr>
          <p:nvPr/>
        </p:nvCxnSpPr>
        <p:spPr>
          <a:xfrm flipV="1">
            <a:off x="3996325" y="3318872"/>
            <a:ext cx="369299" cy="41106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5E83D72-3DA8-0F43-9FBB-6C251BF7ED44}"/>
              </a:ext>
            </a:extLst>
          </p:cNvPr>
          <p:cNvSpPr txBox="1"/>
          <p:nvPr/>
        </p:nvSpPr>
        <p:spPr>
          <a:xfrm>
            <a:off x="4939222" y="4297928"/>
            <a:ext cx="68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4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 i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556DB12-B786-9145-BE3C-0DBF45B6B5AC}"/>
              </a:ext>
            </a:extLst>
          </p:cNvPr>
          <p:cNvSpPr txBox="1"/>
          <p:nvPr/>
        </p:nvSpPr>
        <p:spPr>
          <a:xfrm>
            <a:off x="2277405" y="2129002"/>
            <a:ext cx="68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4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400" i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E47BCB3-9B54-9F4C-9601-ABA0075314EA}"/>
              </a:ext>
            </a:extLst>
          </p:cNvPr>
          <p:cNvSpPr txBox="1"/>
          <p:nvPr/>
        </p:nvSpPr>
        <p:spPr>
          <a:xfrm>
            <a:off x="3609610" y="94754"/>
            <a:ext cx="334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Level sets of L(</a:t>
            </a:r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341EF3-B492-E846-94C5-42FDE32665B8}"/>
              </a:ext>
            </a:extLst>
          </p:cNvPr>
          <p:cNvSpPr txBox="1"/>
          <p:nvPr/>
        </p:nvSpPr>
        <p:spPr>
          <a:xfrm>
            <a:off x="6072605" y="-218468"/>
            <a:ext cx="303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͢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24A8603-78F7-774F-85B8-39FE1A5D9E16}"/>
              </a:ext>
            </a:extLst>
          </p:cNvPr>
          <p:cNvSpPr txBox="1"/>
          <p:nvPr/>
        </p:nvSpPr>
        <p:spPr>
          <a:xfrm>
            <a:off x="5908615" y="1507283"/>
            <a:ext cx="1324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-∇L(</a:t>
            </a:r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β)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CA74E95-D73C-704D-957F-CCAA42529190}"/>
              </a:ext>
            </a:extLst>
          </p:cNvPr>
          <p:cNvSpPr txBox="1"/>
          <p:nvPr/>
        </p:nvSpPr>
        <p:spPr>
          <a:xfrm>
            <a:off x="3813777" y="3569535"/>
            <a:ext cx="1324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-∇L(</a:t>
            </a:r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β)c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F7F6E7-5130-994F-8B81-8019DF01F1E0}"/>
              </a:ext>
            </a:extLst>
          </p:cNvPr>
          <p:cNvSpPr txBox="1"/>
          <p:nvPr/>
        </p:nvSpPr>
        <p:spPr>
          <a:xfrm>
            <a:off x="3321848" y="1245691"/>
            <a:ext cx="1324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-∇L(</a:t>
            </a:r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β)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511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F66CE-45A9-3A42-A2F4-481B69480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841500"/>
            <a:ext cx="5080000" cy="317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FAF756-A3FE-764B-A145-80826DAD323F}"/>
              </a:ext>
            </a:extLst>
          </p:cNvPr>
          <p:cNvSpPr txBox="1"/>
          <p:nvPr/>
        </p:nvSpPr>
        <p:spPr>
          <a:xfrm>
            <a:off x="6793178" y="2967335"/>
            <a:ext cx="368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syringe/needle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AFBFC-3AD2-5841-B347-28E215FB0415}"/>
              </a:ext>
            </a:extLst>
          </p:cNvPr>
          <p:cNvSpPr txBox="1"/>
          <p:nvPr/>
        </p:nvSpPr>
        <p:spPr>
          <a:xfrm>
            <a:off x="4613146" y="5016500"/>
            <a:ext cx="296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cross section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FF66A-5805-6A42-A2F5-8B20517FD8FF}"/>
              </a:ext>
            </a:extLst>
          </p:cNvPr>
          <p:cNvSpPr txBox="1"/>
          <p:nvPr/>
        </p:nvSpPr>
        <p:spPr>
          <a:xfrm>
            <a:off x="6471398" y="1711920"/>
            <a:ext cx="2057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breast lump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088CC9-BA2B-0647-9312-E0B0877927BE}"/>
              </a:ext>
            </a:extLst>
          </p:cNvPr>
          <p:cNvCxnSpPr>
            <a:cxnSpLocks/>
          </p:cNvCxnSpPr>
          <p:nvPr/>
        </p:nvCxnSpPr>
        <p:spPr>
          <a:xfrm flipH="1">
            <a:off x="6655633" y="2173585"/>
            <a:ext cx="659568" cy="929379"/>
          </a:xfrm>
          <a:prstGeom prst="straightConnector1">
            <a:avLst/>
          </a:prstGeom>
          <a:ln w="41275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105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7347D8-8249-8649-9B3B-4CBB96AEA37B}"/>
              </a:ext>
            </a:extLst>
          </p:cNvPr>
          <p:cNvCxnSpPr>
            <a:cxnSpLocks/>
          </p:cNvCxnSpPr>
          <p:nvPr/>
        </p:nvCxnSpPr>
        <p:spPr>
          <a:xfrm flipV="1">
            <a:off x="970690" y="2389579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9951F6-CDE7-D049-8233-0848C7E5FAAC}"/>
              </a:ext>
            </a:extLst>
          </p:cNvPr>
          <p:cNvCxnSpPr>
            <a:cxnSpLocks/>
          </p:cNvCxnSpPr>
          <p:nvPr/>
        </p:nvCxnSpPr>
        <p:spPr>
          <a:xfrm>
            <a:off x="970690" y="417458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D8D0F03-E12C-6A46-B494-783C2AE9CC17}"/>
              </a:ext>
            </a:extLst>
          </p:cNvPr>
          <p:cNvSpPr/>
          <p:nvPr/>
        </p:nvSpPr>
        <p:spPr>
          <a:xfrm>
            <a:off x="1199213" y="359764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66EB30-8B0A-EB40-9438-1F9C4F8B84EB}"/>
              </a:ext>
            </a:extLst>
          </p:cNvPr>
          <p:cNvSpPr/>
          <p:nvPr/>
        </p:nvSpPr>
        <p:spPr>
          <a:xfrm>
            <a:off x="1382093" y="38861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DF4807-A6A0-4E4E-A4C2-B7060DF74190}"/>
              </a:ext>
            </a:extLst>
          </p:cNvPr>
          <p:cNvSpPr/>
          <p:nvPr/>
        </p:nvSpPr>
        <p:spPr>
          <a:xfrm>
            <a:off x="1564973" y="36349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91B035-E885-CD42-BD35-370001A0218C}"/>
              </a:ext>
            </a:extLst>
          </p:cNvPr>
          <p:cNvSpPr/>
          <p:nvPr/>
        </p:nvSpPr>
        <p:spPr>
          <a:xfrm>
            <a:off x="1717373" y="37873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ABFED0-5A7E-BE4E-8C35-11F690E491EE}"/>
              </a:ext>
            </a:extLst>
          </p:cNvPr>
          <p:cNvSpPr/>
          <p:nvPr/>
        </p:nvSpPr>
        <p:spPr>
          <a:xfrm>
            <a:off x="1290653" y="265209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513F6C-C738-F243-891D-3A8E1FBB6C9E}"/>
              </a:ext>
            </a:extLst>
          </p:cNvPr>
          <p:cNvSpPr/>
          <p:nvPr/>
        </p:nvSpPr>
        <p:spPr>
          <a:xfrm>
            <a:off x="1676900" y="271195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AA76E-3CCE-034F-8C21-C3E9CD22BDB2}"/>
              </a:ext>
            </a:extLst>
          </p:cNvPr>
          <p:cNvSpPr/>
          <p:nvPr/>
        </p:nvSpPr>
        <p:spPr>
          <a:xfrm>
            <a:off x="1382093" y="294056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156095-7C8C-8C41-B852-A1E47046DA68}"/>
              </a:ext>
            </a:extLst>
          </p:cNvPr>
          <p:cNvSpPr/>
          <p:nvPr/>
        </p:nvSpPr>
        <p:spPr>
          <a:xfrm>
            <a:off x="1556979" y="244461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9B50F6-B438-AF42-BE76-CBBA541A7C3E}"/>
              </a:ext>
            </a:extLst>
          </p:cNvPr>
          <p:cNvSpPr/>
          <p:nvPr/>
        </p:nvSpPr>
        <p:spPr>
          <a:xfrm>
            <a:off x="2198894" y="262749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56909A-0368-0549-B506-F971F13346FB}"/>
              </a:ext>
            </a:extLst>
          </p:cNvPr>
          <p:cNvSpPr/>
          <p:nvPr/>
        </p:nvSpPr>
        <p:spPr>
          <a:xfrm>
            <a:off x="2725211" y="312517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B94147-0BC4-DC4F-9F01-AFB179C2A389}"/>
              </a:ext>
            </a:extLst>
          </p:cNvPr>
          <p:cNvSpPr/>
          <p:nvPr/>
        </p:nvSpPr>
        <p:spPr>
          <a:xfrm>
            <a:off x="2381774" y="307570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52FB88-11F0-0D4B-A900-D30C51EA6ED8}"/>
              </a:ext>
            </a:extLst>
          </p:cNvPr>
          <p:cNvSpPr/>
          <p:nvPr/>
        </p:nvSpPr>
        <p:spPr>
          <a:xfrm>
            <a:off x="2528677" y="345205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ABB203-8080-F840-BF8C-6CFE07FAC4B5}"/>
              </a:ext>
            </a:extLst>
          </p:cNvPr>
          <p:cNvSpPr/>
          <p:nvPr/>
        </p:nvSpPr>
        <p:spPr>
          <a:xfrm>
            <a:off x="3214399" y="350620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C8E6C5-B678-E645-8C9D-0C00008810BC}"/>
              </a:ext>
            </a:extLst>
          </p:cNvPr>
          <p:cNvSpPr/>
          <p:nvPr/>
        </p:nvSpPr>
        <p:spPr>
          <a:xfrm>
            <a:off x="2908091" y="370323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754E95-6C6A-4D41-981F-DDCA7F7B8F9A}"/>
              </a:ext>
            </a:extLst>
          </p:cNvPr>
          <p:cNvSpPr/>
          <p:nvPr/>
        </p:nvSpPr>
        <p:spPr>
          <a:xfrm>
            <a:off x="3305839" y="389892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4B67C5-880E-D444-930D-F04081C275D4}"/>
              </a:ext>
            </a:extLst>
          </p:cNvPr>
          <p:cNvCxnSpPr>
            <a:cxnSpLocks/>
          </p:cNvCxnSpPr>
          <p:nvPr/>
        </p:nvCxnSpPr>
        <p:spPr>
          <a:xfrm flipV="1">
            <a:off x="6087163" y="-53011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83C083-2947-3D4B-B094-C1DEFF013FE1}"/>
              </a:ext>
            </a:extLst>
          </p:cNvPr>
          <p:cNvCxnSpPr>
            <a:cxnSpLocks/>
          </p:cNvCxnSpPr>
          <p:nvPr/>
        </p:nvCxnSpPr>
        <p:spPr>
          <a:xfrm>
            <a:off x="6087163" y="173199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6889461-A9C4-3643-B683-1EB5D277C8C4}"/>
              </a:ext>
            </a:extLst>
          </p:cNvPr>
          <p:cNvSpPr/>
          <p:nvPr/>
        </p:nvSpPr>
        <p:spPr>
          <a:xfrm>
            <a:off x="6315686" y="115505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D2DB01-BBEA-7D4F-BFC0-AEFC00878173}"/>
              </a:ext>
            </a:extLst>
          </p:cNvPr>
          <p:cNvSpPr/>
          <p:nvPr/>
        </p:nvSpPr>
        <p:spPr>
          <a:xfrm>
            <a:off x="6498566" y="144352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384566-095D-434D-AD5B-0DA625BE7D86}"/>
              </a:ext>
            </a:extLst>
          </p:cNvPr>
          <p:cNvSpPr/>
          <p:nvPr/>
        </p:nvSpPr>
        <p:spPr>
          <a:xfrm>
            <a:off x="6681446" y="119234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7111E07-E270-D746-AC60-B989AA290B9D}"/>
              </a:ext>
            </a:extLst>
          </p:cNvPr>
          <p:cNvSpPr/>
          <p:nvPr/>
        </p:nvSpPr>
        <p:spPr>
          <a:xfrm>
            <a:off x="6833846" y="134474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FB59A21-526A-0144-AA72-EE7F43FEC8D2}"/>
              </a:ext>
            </a:extLst>
          </p:cNvPr>
          <p:cNvSpPr/>
          <p:nvPr/>
        </p:nvSpPr>
        <p:spPr>
          <a:xfrm>
            <a:off x="6407126" y="20950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973D6A0-5315-7840-B1C1-C6C971E817D2}"/>
              </a:ext>
            </a:extLst>
          </p:cNvPr>
          <p:cNvSpPr/>
          <p:nvPr/>
        </p:nvSpPr>
        <p:spPr>
          <a:xfrm>
            <a:off x="6793373" y="2693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28B9522-A2EF-E14B-B6AD-F56844E183C3}"/>
              </a:ext>
            </a:extLst>
          </p:cNvPr>
          <p:cNvSpPr/>
          <p:nvPr/>
        </p:nvSpPr>
        <p:spPr>
          <a:xfrm>
            <a:off x="6498566" y="4979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03E74B3-2BE9-BB47-92FD-7D0FD01B7508}"/>
              </a:ext>
            </a:extLst>
          </p:cNvPr>
          <p:cNvSpPr/>
          <p:nvPr/>
        </p:nvSpPr>
        <p:spPr>
          <a:xfrm>
            <a:off x="6673452" y="202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C2501D-8C8E-3A4E-AD2D-210369EFFD99}"/>
              </a:ext>
            </a:extLst>
          </p:cNvPr>
          <p:cNvSpPr/>
          <p:nvPr/>
        </p:nvSpPr>
        <p:spPr>
          <a:xfrm>
            <a:off x="7315367" y="18490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66BE1E-F9C7-0548-8A45-FC8973D64269}"/>
              </a:ext>
            </a:extLst>
          </p:cNvPr>
          <p:cNvSpPr/>
          <p:nvPr/>
        </p:nvSpPr>
        <p:spPr>
          <a:xfrm>
            <a:off x="7841684" y="68258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029DEFF-52C7-2244-9C61-FFA81B74E1AA}"/>
              </a:ext>
            </a:extLst>
          </p:cNvPr>
          <p:cNvSpPr/>
          <p:nvPr/>
        </p:nvSpPr>
        <p:spPr>
          <a:xfrm>
            <a:off x="7498247" y="633117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A144A5D-E216-9143-BA71-3887BE5B8E00}"/>
              </a:ext>
            </a:extLst>
          </p:cNvPr>
          <p:cNvSpPr/>
          <p:nvPr/>
        </p:nvSpPr>
        <p:spPr>
          <a:xfrm>
            <a:off x="7645150" y="100946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31844BF-6258-4A48-8277-3E1E2E6A1BA4}"/>
              </a:ext>
            </a:extLst>
          </p:cNvPr>
          <p:cNvSpPr/>
          <p:nvPr/>
        </p:nvSpPr>
        <p:spPr>
          <a:xfrm>
            <a:off x="8330872" y="106361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906034-B224-7F49-B365-7DF147BE8343}"/>
              </a:ext>
            </a:extLst>
          </p:cNvPr>
          <p:cNvSpPr/>
          <p:nvPr/>
        </p:nvSpPr>
        <p:spPr>
          <a:xfrm>
            <a:off x="8024564" y="126064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F296DA-2E3C-AE44-BF4E-3AF9B09884F4}"/>
              </a:ext>
            </a:extLst>
          </p:cNvPr>
          <p:cNvSpPr/>
          <p:nvPr/>
        </p:nvSpPr>
        <p:spPr>
          <a:xfrm>
            <a:off x="8422312" y="145633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B5B20A-F0EB-0143-BDFB-AB04501EE90E}"/>
              </a:ext>
            </a:extLst>
          </p:cNvPr>
          <p:cNvCxnSpPr>
            <a:cxnSpLocks/>
          </p:cNvCxnSpPr>
          <p:nvPr/>
        </p:nvCxnSpPr>
        <p:spPr>
          <a:xfrm flipV="1">
            <a:off x="6070191" y="2478510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9CA35D6-6B15-1640-AB8F-DD70A46A0CB5}"/>
              </a:ext>
            </a:extLst>
          </p:cNvPr>
          <p:cNvCxnSpPr>
            <a:cxnSpLocks/>
          </p:cNvCxnSpPr>
          <p:nvPr/>
        </p:nvCxnSpPr>
        <p:spPr>
          <a:xfrm>
            <a:off x="6070191" y="4263514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FA1401C-58F8-7F4E-B0D0-C46E36798C32}"/>
              </a:ext>
            </a:extLst>
          </p:cNvPr>
          <p:cNvSpPr/>
          <p:nvPr/>
        </p:nvSpPr>
        <p:spPr>
          <a:xfrm>
            <a:off x="6298714" y="368657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00F6BCD-4484-4A4A-95B3-779763060A33}"/>
              </a:ext>
            </a:extLst>
          </p:cNvPr>
          <p:cNvSpPr/>
          <p:nvPr/>
        </p:nvSpPr>
        <p:spPr>
          <a:xfrm>
            <a:off x="6481594" y="397504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981BF6F-C797-2C47-9B0E-855131440443}"/>
              </a:ext>
            </a:extLst>
          </p:cNvPr>
          <p:cNvSpPr/>
          <p:nvPr/>
        </p:nvSpPr>
        <p:spPr>
          <a:xfrm>
            <a:off x="6664474" y="37238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C6B06C-00DC-6745-869E-1FDF9979798E}"/>
              </a:ext>
            </a:extLst>
          </p:cNvPr>
          <p:cNvSpPr/>
          <p:nvPr/>
        </p:nvSpPr>
        <p:spPr>
          <a:xfrm>
            <a:off x="6816874" y="38762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E2DA121-A0B6-6942-8002-961D1A24F446}"/>
              </a:ext>
            </a:extLst>
          </p:cNvPr>
          <p:cNvSpPr/>
          <p:nvPr/>
        </p:nvSpPr>
        <p:spPr>
          <a:xfrm>
            <a:off x="6390154" y="274102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B565D1A-FEB7-8145-BA43-9AB6F2C5B4DA}"/>
              </a:ext>
            </a:extLst>
          </p:cNvPr>
          <p:cNvSpPr/>
          <p:nvPr/>
        </p:nvSpPr>
        <p:spPr>
          <a:xfrm>
            <a:off x="6776401" y="2800884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7BA1F46-FAAE-6745-820B-63A45CD60DFC}"/>
              </a:ext>
            </a:extLst>
          </p:cNvPr>
          <p:cNvSpPr/>
          <p:nvPr/>
        </p:nvSpPr>
        <p:spPr>
          <a:xfrm>
            <a:off x="6481594" y="302949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8063809-9DF4-E440-B31D-409906A02E8A}"/>
              </a:ext>
            </a:extLst>
          </p:cNvPr>
          <p:cNvSpPr/>
          <p:nvPr/>
        </p:nvSpPr>
        <p:spPr>
          <a:xfrm>
            <a:off x="6656480" y="253355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B8F1A3C-372D-BB4E-B40F-832C65E7B854}"/>
              </a:ext>
            </a:extLst>
          </p:cNvPr>
          <p:cNvSpPr/>
          <p:nvPr/>
        </p:nvSpPr>
        <p:spPr>
          <a:xfrm>
            <a:off x="7298395" y="271643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F64761B-ED31-1A41-AA6F-13FBC64F1FE0}"/>
              </a:ext>
            </a:extLst>
          </p:cNvPr>
          <p:cNvSpPr/>
          <p:nvPr/>
        </p:nvSpPr>
        <p:spPr>
          <a:xfrm>
            <a:off x="7824712" y="3214104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28BD57A-7656-B440-8141-68A26B295FA7}"/>
              </a:ext>
            </a:extLst>
          </p:cNvPr>
          <p:cNvSpPr/>
          <p:nvPr/>
        </p:nvSpPr>
        <p:spPr>
          <a:xfrm>
            <a:off x="7481275" y="316463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48D6718-8FB9-5B4D-920C-E636305C37BA}"/>
              </a:ext>
            </a:extLst>
          </p:cNvPr>
          <p:cNvSpPr/>
          <p:nvPr/>
        </p:nvSpPr>
        <p:spPr>
          <a:xfrm>
            <a:off x="7628178" y="354098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E2314DB-D699-3C4E-9116-652E0C4D129B}"/>
              </a:ext>
            </a:extLst>
          </p:cNvPr>
          <p:cNvSpPr/>
          <p:nvPr/>
        </p:nvSpPr>
        <p:spPr>
          <a:xfrm>
            <a:off x="8313900" y="359513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B22A06-10B4-CE4B-A32B-6BAC463A7D23}"/>
              </a:ext>
            </a:extLst>
          </p:cNvPr>
          <p:cNvSpPr/>
          <p:nvPr/>
        </p:nvSpPr>
        <p:spPr>
          <a:xfrm>
            <a:off x="8007592" y="379216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C1F0AFF-E192-5743-946E-2388025F2DE5}"/>
              </a:ext>
            </a:extLst>
          </p:cNvPr>
          <p:cNvSpPr/>
          <p:nvPr/>
        </p:nvSpPr>
        <p:spPr>
          <a:xfrm>
            <a:off x="8405340" y="398785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7054435-02D4-6649-B6A8-C3C3F70491EA}"/>
              </a:ext>
            </a:extLst>
          </p:cNvPr>
          <p:cNvCxnSpPr>
            <a:cxnSpLocks/>
          </p:cNvCxnSpPr>
          <p:nvPr/>
        </p:nvCxnSpPr>
        <p:spPr>
          <a:xfrm flipV="1">
            <a:off x="6096000" y="5072996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D86D6D-72B2-0146-8FDC-04F0BDDBE2FB}"/>
              </a:ext>
            </a:extLst>
          </p:cNvPr>
          <p:cNvCxnSpPr>
            <a:cxnSpLocks/>
          </p:cNvCxnSpPr>
          <p:nvPr/>
        </p:nvCxnSpPr>
        <p:spPr>
          <a:xfrm>
            <a:off x="6096000" y="6858000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717629FD-BB27-2847-907A-BF614B0FC6C3}"/>
              </a:ext>
            </a:extLst>
          </p:cNvPr>
          <p:cNvSpPr/>
          <p:nvPr/>
        </p:nvSpPr>
        <p:spPr>
          <a:xfrm>
            <a:off x="6324523" y="6281057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A3D00D-C906-584B-85BE-E53D9AE85CE7}"/>
              </a:ext>
            </a:extLst>
          </p:cNvPr>
          <p:cNvSpPr/>
          <p:nvPr/>
        </p:nvSpPr>
        <p:spPr>
          <a:xfrm>
            <a:off x="6507403" y="656952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282B849-C8D5-8D4E-BD3B-5C37171F65E6}"/>
              </a:ext>
            </a:extLst>
          </p:cNvPr>
          <p:cNvSpPr/>
          <p:nvPr/>
        </p:nvSpPr>
        <p:spPr>
          <a:xfrm>
            <a:off x="6690283" y="631835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4EA71FB-5B88-7541-B224-A6C5B28BFAAB}"/>
              </a:ext>
            </a:extLst>
          </p:cNvPr>
          <p:cNvSpPr/>
          <p:nvPr/>
        </p:nvSpPr>
        <p:spPr>
          <a:xfrm>
            <a:off x="6842683" y="647075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9927F58-2C34-DD4D-8388-39E6897AF161}"/>
              </a:ext>
            </a:extLst>
          </p:cNvPr>
          <p:cNvSpPr/>
          <p:nvPr/>
        </p:nvSpPr>
        <p:spPr>
          <a:xfrm>
            <a:off x="6415963" y="533550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22D15B1-4745-314C-A14E-5154891784B8}"/>
              </a:ext>
            </a:extLst>
          </p:cNvPr>
          <p:cNvSpPr/>
          <p:nvPr/>
        </p:nvSpPr>
        <p:spPr>
          <a:xfrm>
            <a:off x="6802210" y="539537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5C6FA79-1C39-2C45-B645-52822A564385}"/>
              </a:ext>
            </a:extLst>
          </p:cNvPr>
          <p:cNvSpPr/>
          <p:nvPr/>
        </p:nvSpPr>
        <p:spPr>
          <a:xfrm>
            <a:off x="6507403" y="5623979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2F90600-1192-B64D-A470-5FED65C0464F}"/>
              </a:ext>
            </a:extLst>
          </p:cNvPr>
          <p:cNvSpPr/>
          <p:nvPr/>
        </p:nvSpPr>
        <p:spPr>
          <a:xfrm>
            <a:off x="6682289" y="512803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507C67E-971A-BC4B-BC82-20474E6E0C0D}"/>
              </a:ext>
            </a:extLst>
          </p:cNvPr>
          <p:cNvSpPr/>
          <p:nvPr/>
        </p:nvSpPr>
        <p:spPr>
          <a:xfrm>
            <a:off x="7324204" y="531091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80D9C04-51F6-584A-AA61-C5E8CF6D4E32}"/>
              </a:ext>
            </a:extLst>
          </p:cNvPr>
          <p:cNvSpPr/>
          <p:nvPr/>
        </p:nvSpPr>
        <p:spPr>
          <a:xfrm>
            <a:off x="7850521" y="580859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439DBD2-D829-6248-A3BD-0126CB8546A3}"/>
              </a:ext>
            </a:extLst>
          </p:cNvPr>
          <p:cNvSpPr/>
          <p:nvPr/>
        </p:nvSpPr>
        <p:spPr>
          <a:xfrm>
            <a:off x="7507084" y="5759124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68F5764-A352-9646-90A3-902A94929CF9}"/>
              </a:ext>
            </a:extLst>
          </p:cNvPr>
          <p:cNvSpPr/>
          <p:nvPr/>
        </p:nvSpPr>
        <p:spPr>
          <a:xfrm>
            <a:off x="7653987" y="613547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767CC8C-21A8-C74B-A32C-3B3E9CBF1103}"/>
              </a:ext>
            </a:extLst>
          </p:cNvPr>
          <p:cNvSpPr/>
          <p:nvPr/>
        </p:nvSpPr>
        <p:spPr>
          <a:xfrm>
            <a:off x="8339709" y="618961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8751C99-FF44-CA41-8760-6A9C83E7912C}"/>
              </a:ext>
            </a:extLst>
          </p:cNvPr>
          <p:cNvSpPr/>
          <p:nvPr/>
        </p:nvSpPr>
        <p:spPr>
          <a:xfrm>
            <a:off x="8033401" y="6386648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78C1CEC-3A49-E44B-8F0B-40E2E9B955BF}"/>
              </a:ext>
            </a:extLst>
          </p:cNvPr>
          <p:cNvSpPr/>
          <p:nvPr/>
        </p:nvSpPr>
        <p:spPr>
          <a:xfrm>
            <a:off x="8431149" y="6582339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5737714-3094-F64A-AF72-59FA10E3AA3F}"/>
              </a:ext>
            </a:extLst>
          </p:cNvPr>
          <p:cNvSpPr/>
          <p:nvPr/>
        </p:nvSpPr>
        <p:spPr>
          <a:xfrm>
            <a:off x="995011" y="5116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138AEC4-1332-A54F-920F-274196E365D1}"/>
              </a:ext>
            </a:extLst>
          </p:cNvPr>
          <p:cNvSpPr/>
          <p:nvPr/>
        </p:nvSpPr>
        <p:spPr>
          <a:xfrm>
            <a:off x="991599" y="88188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513999D-03D6-6948-A344-F2D783D891DD}"/>
              </a:ext>
            </a:extLst>
          </p:cNvPr>
          <p:cNvSpPr/>
          <p:nvPr/>
        </p:nvSpPr>
        <p:spPr>
          <a:xfrm>
            <a:off x="989100" y="127975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2ED2AB-724B-1842-8EE2-6A59C0254F80}"/>
              </a:ext>
            </a:extLst>
          </p:cNvPr>
          <p:cNvSpPr txBox="1"/>
          <p:nvPr/>
        </p:nvSpPr>
        <p:spPr>
          <a:xfrm>
            <a:off x="814638" y="380037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3E46B2-B8B0-134D-AE1E-74D6543D5B0D}"/>
              </a:ext>
            </a:extLst>
          </p:cNvPr>
          <p:cNvSpPr txBox="1"/>
          <p:nvPr/>
        </p:nvSpPr>
        <p:spPr>
          <a:xfrm>
            <a:off x="806644" y="756932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9FFD2DC-B7F6-EA4B-9D3C-C6D6E564770A}"/>
              </a:ext>
            </a:extLst>
          </p:cNvPr>
          <p:cNvSpPr txBox="1"/>
          <p:nvPr/>
        </p:nvSpPr>
        <p:spPr>
          <a:xfrm>
            <a:off x="807148" y="1182088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E38D6D5A-B292-9947-B57E-D62281CAFA1E}"/>
              </a:ext>
            </a:extLst>
          </p:cNvPr>
          <p:cNvSpPr/>
          <p:nvPr/>
        </p:nvSpPr>
        <p:spPr>
          <a:xfrm>
            <a:off x="3854645" y="334504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99D3295D-4C9A-774F-8028-6132BA481067}"/>
              </a:ext>
            </a:extLst>
          </p:cNvPr>
          <p:cNvSpPr/>
          <p:nvPr/>
        </p:nvSpPr>
        <p:spPr>
          <a:xfrm rot="1501126">
            <a:off x="3764831" y="467095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26749BF4-023D-CC40-96A6-108E58E3693A}"/>
              </a:ext>
            </a:extLst>
          </p:cNvPr>
          <p:cNvSpPr/>
          <p:nvPr/>
        </p:nvSpPr>
        <p:spPr>
          <a:xfrm rot="20085178">
            <a:off x="3690617" y="1957368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EEB656-164A-BC43-AA45-5607D7A99169}"/>
              </a:ext>
            </a:extLst>
          </p:cNvPr>
          <p:cNvSpPr txBox="1"/>
          <p:nvPr/>
        </p:nvSpPr>
        <p:spPr>
          <a:xfrm>
            <a:off x="865362" y="5291943"/>
            <a:ext cx="3370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q classifiers to learn</a:t>
            </a:r>
          </a:p>
        </p:txBody>
      </p:sp>
    </p:spTree>
    <p:extLst>
      <p:ext uri="{BB962C8B-B14F-4D97-AF65-F5344CB8AC3E}">
        <p14:creationId xmlns:p14="http://schemas.microsoft.com/office/powerpoint/2010/main" val="2318443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7347D8-8249-8649-9B3B-4CBB96AEA37B}"/>
              </a:ext>
            </a:extLst>
          </p:cNvPr>
          <p:cNvCxnSpPr>
            <a:cxnSpLocks/>
          </p:cNvCxnSpPr>
          <p:nvPr/>
        </p:nvCxnSpPr>
        <p:spPr>
          <a:xfrm flipV="1">
            <a:off x="970690" y="2389579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9951F6-CDE7-D049-8233-0848C7E5FAAC}"/>
              </a:ext>
            </a:extLst>
          </p:cNvPr>
          <p:cNvCxnSpPr>
            <a:cxnSpLocks/>
          </p:cNvCxnSpPr>
          <p:nvPr/>
        </p:nvCxnSpPr>
        <p:spPr>
          <a:xfrm>
            <a:off x="970690" y="417458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D8D0F03-E12C-6A46-B494-783C2AE9CC17}"/>
              </a:ext>
            </a:extLst>
          </p:cNvPr>
          <p:cNvSpPr/>
          <p:nvPr/>
        </p:nvSpPr>
        <p:spPr>
          <a:xfrm>
            <a:off x="1199213" y="359764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66EB30-8B0A-EB40-9438-1F9C4F8B84EB}"/>
              </a:ext>
            </a:extLst>
          </p:cNvPr>
          <p:cNvSpPr/>
          <p:nvPr/>
        </p:nvSpPr>
        <p:spPr>
          <a:xfrm>
            <a:off x="1382093" y="38861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DF4807-A6A0-4E4E-A4C2-B7060DF74190}"/>
              </a:ext>
            </a:extLst>
          </p:cNvPr>
          <p:cNvSpPr/>
          <p:nvPr/>
        </p:nvSpPr>
        <p:spPr>
          <a:xfrm>
            <a:off x="1564973" y="36349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91B035-E885-CD42-BD35-370001A0218C}"/>
              </a:ext>
            </a:extLst>
          </p:cNvPr>
          <p:cNvSpPr/>
          <p:nvPr/>
        </p:nvSpPr>
        <p:spPr>
          <a:xfrm>
            <a:off x="1717373" y="37873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ABFED0-5A7E-BE4E-8C35-11F690E491EE}"/>
              </a:ext>
            </a:extLst>
          </p:cNvPr>
          <p:cNvSpPr/>
          <p:nvPr/>
        </p:nvSpPr>
        <p:spPr>
          <a:xfrm>
            <a:off x="1290653" y="265209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513F6C-C738-F243-891D-3A8E1FBB6C9E}"/>
              </a:ext>
            </a:extLst>
          </p:cNvPr>
          <p:cNvSpPr/>
          <p:nvPr/>
        </p:nvSpPr>
        <p:spPr>
          <a:xfrm>
            <a:off x="1676900" y="271195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AA76E-3CCE-034F-8C21-C3E9CD22BDB2}"/>
              </a:ext>
            </a:extLst>
          </p:cNvPr>
          <p:cNvSpPr/>
          <p:nvPr/>
        </p:nvSpPr>
        <p:spPr>
          <a:xfrm>
            <a:off x="1382093" y="294056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156095-7C8C-8C41-B852-A1E47046DA68}"/>
              </a:ext>
            </a:extLst>
          </p:cNvPr>
          <p:cNvSpPr/>
          <p:nvPr/>
        </p:nvSpPr>
        <p:spPr>
          <a:xfrm>
            <a:off x="1556979" y="244461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9B50F6-B438-AF42-BE76-CBBA541A7C3E}"/>
              </a:ext>
            </a:extLst>
          </p:cNvPr>
          <p:cNvSpPr/>
          <p:nvPr/>
        </p:nvSpPr>
        <p:spPr>
          <a:xfrm>
            <a:off x="2198894" y="262749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56909A-0368-0549-B506-F971F13346FB}"/>
              </a:ext>
            </a:extLst>
          </p:cNvPr>
          <p:cNvSpPr/>
          <p:nvPr/>
        </p:nvSpPr>
        <p:spPr>
          <a:xfrm>
            <a:off x="2725211" y="312517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B94147-0BC4-DC4F-9F01-AFB179C2A389}"/>
              </a:ext>
            </a:extLst>
          </p:cNvPr>
          <p:cNvSpPr/>
          <p:nvPr/>
        </p:nvSpPr>
        <p:spPr>
          <a:xfrm>
            <a:off x="2381774" y="307570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52FB88-11F0-0D4B-A900-D30C51EA6ED8}"/>
              </a:ext>
            </a:extLst>
          </p:cNvPr>
          <p:cNvSpPr/>
          <p:nvPr/>
        </p:nvSpPr>
        <p:spPr>
          <a:xfrm>
            <a:off x="2528677" y="345205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ABB203-8080-F840-BF8C-6CFE07FAC4B5}"/>
              </a:ext>
            </a:extLst>
          </p:cNvPr>
          <p:cNvSpPr/>
          <p:nvPr/>
        </p:nvSpPr>
        <p:spPr>
          <a:xfrm>
            <a:off x="3214399" y="350620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C8E6C5-B678-E645-8C9D-0C00008810BC}"/>
              </a:ext>
            </a:extLst>
          </p:cNvPr>
          <p:cNvSpPr/>
          <p:nvPr/>
        </p:nvSpPr>
        <p:spPr>
          <a:xfrm>
            <a:off x="2908091" y="370323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754E95-6C6A-4D41-981F-DDCA7F7B8F9A}"/>
              </a:ext>
            </a:extLst>
          </p:cNvPr>
          <p:cNvSpPr/>
          <p:nvPr/>
        </p:nvSpPr>
        <p:spPr>
          <a:xfrm>
            <a:off x="3305839" y="389892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4B67C5-880E-D444-930D-F04081C275D4}"/>
              </a:ext>
            </a:extLst>
          </p:cNvPr>
          <p:cNvCxnSpPr>
            <a:cxnSpLocks/>
          </p:cNvCxnSpPr>
          <p:nvPr/>
        </p:nvCxnSpPr>
        <p:spPr>
          <a:xfrm flipV="1">
            <a:off x="6087163" y="-53011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83C083-2947-3D4B-B094-C1DEFF013FE1}"/>
              </a:ext>
            </a:extLst>
          </p:cNvPr>
          <p:cNvCxnSpPr>
            <a:cxnSpLocks/>
          </p:cNvCxnSpPr>
          <p:nvPr/>
        </p:nvCxnSpPr>
        <p:spPr>
          <a:xfrm>
            <a:off x="6087163" y="173199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6889461-A9C4-3643-B683-1EB5D277C8C4}"/>
              </a:ext>
            </a:extLst>
          </p:cNvPr>
          <p:cNvSpPr/>
          <p:nvPr/>
        </p:nvSpPr>
        <p:spPr>
          <a:xfrm>
            <a:off x="6315686" y="11550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D2DB01-BBEA-7D4F-BFC0-AEFC00878173}"/>
              </a:ext>
            </a:extLst>
          </p:cNvPr>
          <p:cNvSpPr/>
          <p:nvPr/>
        </p:nvSpPr>
        <p:spPr>
          <a:xfrm>
            <a:off x="6498566" y="144352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384566-095D-434D-AD5B-0DA625BE7D86}"/>
              </a:ext>
            </a:extLst>
          </p:cNvPr>
          <p:cNvSpPr/>
          <p:nvPr/>
        </p:nvSpPr>
        <p:spPr>
          <a:xfrm>
            <a:off x="6681446" y="119234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7111E07-E270-D746-AC60-B989AA290B9D}"/>
              </a:ext>
            </a:extLst>
          </p:cNvPr>
          <p:cNvSpPr/>
          <p:nvPr/>
        </p:nvSpPr>
        <p:spPr>
          <a:xfrm>
            <a:off x="6833846" y="134474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FB59A21-526A-0144-AA72-EE7F43FEC8D2}"/>
              </a:ext>
            </a:extLst>
          </p:cNvPr>
          <p:cNvSpPr/>
          <p:nvPr/>
        </p:nvSpPr>
        <p:spPr>
          <a:xfrm>
            <a:off x="6407126" y="20950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973D6A0-5315-7840-B1C1-C6C971E817D2}"/>
              </a:ext>
            </a:extLst>
          </p:cNvPr>
          <p:cNvSpPr/>
          <p:nvPr/>
        </p:nvSpPr>
        <p:spPr>
          <a:xfrm>
            <a:off x="6793373" y="2693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28B9522-A2EF-E14B-B6AD-F56844E183C3}"/>
              </a:ext>
            </a:extLst>
          </p:cNvPr>
          <p:cNvSpPr/>
          <p:nvPr/>
        </p:nvSpPr>
        <p:spPr>
          <a:xfrm>
            <a:off x="6498566" y="4979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03E74B3-2BE9-BB47-92FD-7D0FD01B7508}"/>
              </a:ext>
            </a:extLst>
          </p:cNvPr>
          <p:cNvSpPr/>
          <p:nvPr/>
        </p:nvSpPr>
        <p:spPr>
          <a:xfrm>
            <a:off x="6673452" y="202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C2501D-8C8E-3A4E-AD2D-210369EFFD99}"/>
              </a:ext>
            </a:extLst>
          </p:cNvPr>
          <p:cNvSpPr/>
          <p:nvPr/>
        </p:nvSpPr>
        <p:spPr>
          <a:xfrm>
            <a:off x="7315367" y="18490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66BE1E-F9C7-0548-8A45-FC8973D64269}"/>
              </a:ext>
            </a:extLst>
          </p:cNvPr>
          <p:cNvSpPr/>
          <p:nvPr/>
        </p:nvSpPr>
        <p:spPr>
          <a:xfrm>
            <a:off x="7841684" y="682583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029DEFF-52C7-2244-9C61-FFA81B74E1AA}"/>
              </a:ext>
            </a:extLst>
          </p:cNvPr>
          <p:cNvSpPr/>
          <p:nvPr/>
        </p:nvSpPr>
        <p:spPr>
          <a:xfrm>
            <a:off x="7498247" y="633117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A144A5D-E216-9143-BA71-3887BE5B8E00}"/>
              </a:ext>
            </a:extLst>
          </p:cNvPr>
          <p:cNvSpPr/>
          <p:nvPr/>
        </p:nvSpPr>
        <p:spPr>
          <a:xfrm>
            <a:off x="7645150" y="1009465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31844BF-6258-4A48-8277-3E1E2E6A1BA4}"/>
              </a:ext>
            </a:extLst>
          </p:cNvPr>
          <p:cNvSpPr/>
          <p:nvPr/>
        </p:nvSpPr>
        <p:spPr>
          <a:xfrm>
            <a:off x="8330872" y="1063610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906034-B224-7F49-B365-7DF147BE8343}"/>
              </a:ext>
            </a:extLst>
          </p:cNvPr>
          <p:cNvSpPr/>
          <p:nvPr/>
        </p:nvSpPr>
        <p:spPr>
          <a:xfrm>
            <a:off x="8024564" y="1260641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F296DA-2E3C-AE44-BF4E-3AF9B09884F4}"/>
              </a:ext>
            </a:extLst>
          </p:cNvPr>
          <p:cNvSpPr/>
          <p:nvPr/>
        </p:nvSpPr>
        <p:spPr>
          <a:xfrm>
            <a:off x="8422312" y="1456332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B5B20A-F0EB-0143-BDFB-AB04501EE90E}"/>
              </a:ext>
            </a:extLst>
          </p:cNvPr>
          <p:cNvCxnSpPr>
            <a:cxnSpLocks/>
          </p:cNvCxnSpPr>
          <p:nvPr/>
        </p:nvCxnSpPr>
        <p:spPr>
          <a:xfrm flipV="1">
            <a:off x="6070191" y="2478510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9CA35D6-6B15-1640-AB8F-DD70A46A0CB5}"/>
              </a:ext>
            </a:extLst>
          </p:cNvPr>
          <p:cNvCxnSpPr>
            <a:cxnSpLocks/>
          </p:cNvCxnSpPr>
          <p:nvPr/>
        </p:nvCxnSpPr>
        <p:spPr>
          <a:xfrm>
            <a:off x="6070191" y="4263514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FA1401C-58F8-7F4E-B0D0-C46E36798C32}"/>
              </a:ext>
            </a:extLst>
          </p:cNvPr>
          <p:cNvSpPr/>
          <p:nvPr/>
        </p:nvSpPr>
        <p:spPr>
          <a:xfrm>
            <a:off x="6298714" y="3686571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00F6BCD-4484-4A4A-95B3-779763060A33}"/>
              </a:ext>
            </a:extLst>
          </p:cNvPr>
          <p:cNvSpPr/>
          <p:nvPr/>
        </p:nvSpPr>
        <p:spPr>
          <a:xfrm>
            <a:off x="6481594" y="3975042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981BF6F-C797-2C47-9B0E-855131440443}"/>
              </a:ext>
            </a:extLst>
          </p:cNvPr>
          <p:cNvSpPr/>
          <p:nvPr/>
        </p:nvSpPr>
        <p:spPr>
          <a:xfrm>
            <a:off x="6664474" y="372386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C6B06C-00DC-6745-869E-1FDF9979798E}"/>
              </a:ext>
            </a:extLst>
          </p:cNvPr>
          <p:cNvSpPr/>
          <p:nvPr/>
        </p:nvSpPr>
        <p:spPr>
          <a:xfrm>
            <a:off x="6816874" y="387626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E2DA121-A0B6-6942-8002-961D1A24F446}"/>
              </a:ext>
            </a:extLst>
          </p:cNvPr>
          <p:cNvSpPr/>
          <p:nvPr/>
        </p:nvSpPr>
        <p:spPr>
          <a:xfrm>
            <a:off x="6390154" y="274102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B565D1A-FEB7-8145-BA43-9AB6F2C5B4DA}"/>
              </a:ext>
            </a:extLst>
          </p:cNvPr>
          <p:cNvSpPr/>
          <p:nvPr/>
        </p:nvSpPr>
        <p:spPr>
          <a:xfrm>
            <a:off x="6776401" y="280088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7BA1F46-FAAE-6745-820B-63A45CD60DFC}"/>
              </a:ext>
            </a:extLst>
          </p:cNvPr>
          <p:cNvSpPr/>
          <p:nvPr/>
        </p:nvSpPr>
        <p:spPr>
          <a:xfrm>
            <a:off x="6481594" y="302949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8063809-9DF4-E440-B31D-409906A02E8A}"/>
              </a:ext>
            </a:extLst>
          </p:cNvPr>
          <p:cNvSpPr/>
          <p:nvPr/>
        </p:nvSpPr>
        <p:spPr>
          <a:xfrm>
            <a:off x="6656480" y="253355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B8F1A3C-372D-BB4E-B40F-832C65E7B854}"/>
              </a:ext>
            </a:extLst>
          </p:cNvPr>
          <p:cNvSpPr/>
          <p:nvPr/>
        </p:nvSpPr>
        <p:spPr>
          <a:xfrm>
            <a:off x="7298395" y="271643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F64761B-ED31-1A41-AA6F-13FBC64F1FE0}"/>
              </a:ext>
            </a:extLst>
          </p:cNvPr>
          <p:cNvSpPr/>
          <p:nvPr/>
        </p:nvSpPr>
        <p:spPr>
          <a:xfrm>
            <a:off x="7824712" y="3214104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28BD57A-7656-B440-8141-68A26B295FA7}"/>
              </a:ext>
            </a:extLst>
          </p:cNvPr>
          <p:cNvSpPr/>
          <p:nvPr/>
        </p:nvSpPr>
        <p:spPr>
          <a:xfrm>
            <a:off x="7481275" y="3164638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48D6718-8FB9-5B4D-920C-E636305C37BA}"/>
              </a:ext>
            </a:extLst>
          </p:cNvPr>
          <p:cNvSpPr/>
          <p:nvPr/>
        </p:nvSpPr>
        <p:spPr>
          <a:xfrm>
            <a:off x="7628178" y="3540986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E2314DB-D699-3C4E-9116-652E0C4D129B}"/>
              </a:ext>
            </a:extLst>
          </p:cNvPr>
          <p:cNvSpPr/>
          <p:nvPr/>
        </p:nvSpPr>
        <p:spPr>
          <a:xfrm>
            <a:off x="8313900" y="359513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B22A06-10B4-CE4B-A32B-6BAC463A7D23}"/>
              </a:ext>
            </a:extLst>
          </p:cNvPr>
          <p:cNvSpPr/>
          <p:nvPr/>
        </p:nvSpPr>
        <p:spPr>
          <a:xfrm>
            <a:off x="8007592" y="379216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C1F0AFF-E192-5743-946E-2388025F2DE5}"/>
              </a:ext>
            </a:extLst>
          </p:cNvPr>
          <p:cNvSpPr/>
          <p:nvPr/>
        </p:nvSpPr>
        <p:spPr>
          <a:xfrm>
            <a:off x="8405340" y="398785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7054435-02D4-6649-B6A8-C3C3F70491EA}"/>
              </a:ext>
            </a:extLst>
          </p:cNvPr>
          <p:cNvCxnSpPr>
            <a:cxnSpLocks/>
          </p:cNvCxnSpPr>
          <p:nvPr/>
        </p:nvCxnSpPr>
        <p:spPr>
          <a:xfrm flipV="1">
            <a:off x="6096000" y="5072996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D86D6D-72B2-0146-8FDC-04F0BDDBE2FB}"/>
              </a:ext>
            </a:extLst>
          </p:cNvPr>
          <p:cNvCxnSpPr>
            <a:cxnSpLocks/>
          </p:cNvCxnSpPr>
          <p:nvPr/>
        </p:nvCxnSpPr>
        <p:spPr>
          <a:xfrm>
            <a:off x="6096000" y="6858000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717629FD-BB27-2847-907A-BF614B0FC6C3}"/>
              </a:ext>
            </a:extLst>
          </p:cNvPr>
          <p:cNvSpPr/>
          <p:nvPr/>
        </p:nvSpPr>
        <p:spPr>
          <a:xfrm>
            <a:off x="6324523" y="62810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A3D00D-C906-584B-85BE-E53D9AE85CE7}"/>
              </a:ext>
            </a:extLst>
          </p:cNvPr>
          <p:cNvSpPr/>
          <p:nvPr/>
        </p:nvSpPr>
        <p:spPr>
          <a:xfrm>
            <a:off x="6507403" y="656952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282B849-C8D5-8D4E-BD3B-5C37171F65E6}"/>
              </a:ext>
            </a:extLst>
          </p:cNvPr>
          <p:cNvSpPr/>
          <p:nvPr/>
        </p:nvSpPr>
        <p:spPr>
          <a:xfrm>
            <a:off x="6690283" y="63183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4EA71FB-5B88-7541-B224-A6C5B28BFAAB}"/>
              </a:ext>
            </a:extLst>
          </p:cNvPr>
          <p:cNvSpPr/>
          <p:nvPr/>
        </p:nvSpPr>
        <p:spPr>
          <a:xfrm>
            <a:off x="6842683" y="64707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9927F58-2C34-DD4D-8388-39E6897AF161}"/>
              </a:ext>
            </a:extLst>
          </p:cNvPr>
          <p:cNvSpPr/>
          <p:nvPr/>
        </p:nvSpPr>
        <p:spPr>
          <a:xfrm>
            <a:off x="6415963" y="5335508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22D15B1-4745-314C-A14E-5154891784B8}"/>
              </a:ext>
            </a:extLst>
          </p:cNvPr>
          <p:cNvSpPr/>
          <p:nvPr/>
        </p:nvSpPr>
        <p:spPr>
          <a:xfrm>
            <a:off x="6802210" y="5395370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5C6FA79-1C39-2C45-B645-52822A564385}"/>
              </a:ext>
            </a:extLst>
          </p:cNvPr>
          <p:cNvSpPr/>
          <p:nvPr/>
        </p:nvSpPr>
        <p:spPr>
          <a:xfrm>
            <a:off x="6507403" y="5623979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2F90600-1192-B64D-A470-5FED65C0464F}"/>
              </a:ext>
            </a:extLst>
          </p:cNvPr>
          <p:cNvSpPr/>
          <p:nvPr/>
        </p:nvSpPr>
        <p:spPr>
          <a:xfrm>
            <a:off x="6682289" y="512803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507C67E-971A-BC4B-BC82-20474E6E0C0D}"/>
              </a:ext>
            </a:extLst>
          </p:cNvPr>
          <p:cNvSpPr/>
          <p:nvPr/>
        </p:nvSpPr>
        <p:spPr>
          <a:xfrm>
            <a:off x="7324204" y="531091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80D9C04-51F6-584A-AA61-C5E8CF6D4E32}"/>
              </a:ext>
            </a:extLst>
          </p:cNvPr>
          <p:cNvSpPr/>
          <p:nvPr/>
        </p:nvSpPr>
        <p:spPr>
          <a:xfrm>
            <a:off x="7850521" y="580859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439DBD2-D829-6248-A3BD-0126CB8546A3}"/>
              </a:ext>
            </a:extLst>
          </p:cNvPr>
          <p:cNvSpPr/>
          <p:nvPr/>
        </p:nvSpPr>
        <p:spPr>
          <a:xfrm>
            <a:off x="7507084" y="5759124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68F5764-A352-9646-90A3-902A94929CF9}"/>
              </a:ext>
            </a:extLst>
          </p:cNvPr>
          <p:cNvSpPr/>
          <p:nvPr/>
        </p:nvSpPr>
        <p:spPr>
          <a:xfrm>
            <a:off x="7653987" y="613547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767CC8C-21A8-C74B-A32C-3B3E9CBF1103}"/>
              </a:ext>
            </a:extLst>
          </p:cNvPr>
          <p:cNvSpPr/>
          <p:nvPr/>
        </p:nvSpPr>
        <p:spPr>
          <a:xfrm>
            <a:off x="8339709" y="618961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8751C99-FF44-CA41-8760-6A9C83E7912C}"/>
              </a:ext>
            </a:extLst>
          </p:cNvPr>
          <p:cNvSpPr/>
          <p:nvPr/>
        </p:nvSpPr>
        <p:spPr>
          <a:xfrm>
            <a:off x="8033401" y="6386648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78C1CEC-3A49-E44B-8F0B-40E2E9B955BF}"/>
              </a:ext>
            </a:extLst>
          </p:cNvPr>
          <p:cNvSpPr/>
          <p:nvPr/>
        </p:nvSpPr>
        <p:spPr>
          <a:xfrm>
            <a:off x="8431149" y="6582339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5737714-3094-F64A-AF72-59FA10E3AA3F}"/>
              </a:ext>
            </a:extLst>
          </p:cNvPr>
          <p:cNvSpPr/>
          <p:nvPr/>
        </p:nvSpPr>
        <p:spPr>
          <a:xfrm>
            <a:off x="995011" y="5116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138AEC4-1332-A54F-920F-274196E365D1}"/>
              </a:ext>
            </a:extLst>
          </p:cNvPr>
          <p:cNvSpPr/>
          <p:nvPr/>
        </p:nvSpPr>
        <p:spPr>
          <a:xfrm>
            <a:off x="991599" y="88188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513999D-03D6-6948-A344-F2D783D891DD}"/>
              </a:ext>
            </a:extLst>
          </p:cNvPr>
          <p:cNvSpPr/>
          <p:nvPr/>
        </p:nvSpPr>
        <p:spPr>
          <a:xfrm>
            <a:off x="989100" y="127975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2ED2AB-724B-1842-8EE2-6A59C0254F80}"/>
              </a:ext>
            </a:extLst>
          </p:cNvPr>
          <p:cNvSpPr txBox="1"/>
          <p:nvPr/>
        </p:nvSpPr>
        <p:spPr>
          <a:xfrm>
            <a:off x="814638" y="380037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3E46B2-B8B0-134D-AE1E-74D6543D5B0D}"/>
              </a:ext>
            </a:extLst>
          </p:cNvPr>
          <p:cNvSpPr txBox="1"/>
          <p:nvPr/>
        </p:nvSpPr>
        <p:spPr>
          <a:xfrm>
            <a:off x="806644" y="756932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9FFD2DC-B7F6-EA4B-9D3C-C6D6E564770A}"/>
              </a:ext>
            </a:extLst>
          </p:cNvPr>
          <p:cNvSpPr txBox="1"/>
          <p:nvPr/>
        </p:nvSpPr>
        <p:spPr>
          <a:xfrm>
            <a:off x="807148" y="1182088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E38D6D5A-B292-9947-B57E-D62281CAFA1E}"/>
              </a:ext>
            </a:extLst>
          </p:cNvPr>
          <p:cNvSpPr/>
          <p:nvPr/>
        </p:nvSpPr>
        <p:spPr>
          <a:xfrm>
            <a:off x="3854645" y="334504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99D3295D-4C9A-774F-8028-6132BA481067}"/>
              </a:ext>
            </a:extLst>
          </p:cNvPr>
          <p:cNvSpPr/>
          <p:nvPr/>
        </p:nvSpPr>
        <p:spPr>
          <a:xfrm rot="1501126">
            <a:off x="3764831" y="467095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26749BF4-023D-CC40-96A6-108E58E3693A}"/>
              </a:ext>
            </a:extLst>
          </p:cNvPr>
          <p:cNvSpPr/>
          <p:nvPr/>
        </p:nvSpPr>
        <p:spPr>
          <a:xfrm rot="20085178">
            <a:off x="3690617" y="1957368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7DC8147-A70C-BB4F-B732-5F0E49D6CF39}"/>
              </a:ext>
            </a:extLst>
          </p:cNvPr>
          <p:cNvSpPr txBox="1"/>
          <p:nvPr/>
        </p:nvSpPr>
        <p:spPr>
          <a:xfrm>
            <a:off x="941410" y="5212420"/>
            <a:ext cx="3473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O(q</a:t>
            </a:r>
            <a:r>
              <a:rPr lang="en-US" sz="3600" baseline="30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 classifiers to learn.</a:t>
            </a:r>
          </a:p>
        </p:txBody>
      </p:sp>
    </p:spTree>
    <p:extLst>
      <p:ext uri="{BB962C8B-B14F-4D97-AF65-F5344CB8AC3E}">
        <p14:creationId xmlns:p14="http://schemas.microsoft.com/office/powerpoint/2010/main" val="328470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463119C-64CB-524C-A1F6-172432410083}"/>
              </a:ext>
            </a:extLst>
          </p:cNvPr>
          <p:cNvCxnSpPr>
            <a:cxnSpLocks/>
          </p:cNvCxnSpPr>
          <p:nvPr/>
        </p:nvCxnSpPr>
        <p:spPr>
          <a:xfrm flipV="1">
            <a:off x="970690" y="2689380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1C3497B-576C-1448-9781-6CBD97600EAD}"/>
              </a:ext>
            </a:extLst>
          </p:cNvPr>
          <p:cNvCxnSpPr>
            <a:cxnSpLocks/>
          </p:cNvCxnSpPr>
          <p:nvPr/>
        </p:nvCxnSpPr>
        <p:spPr>
          <a:xfrm>
            <a:off x="970690" y="4474384"/>
            <a:ext cx="44107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1949FA3-5957-D14F-8972-865536DFFEAF}"/>
              </a:ext>
            </a:extLst>
          </p:cNvPr>
          <p:cNvSpPr/>
          <p:nvPr/>
        </p:nvSpPr>
        <p:spPr>
          <a:xfrm>
            <a:off x="1199213" y="359764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6D03BB-EF74-9846-A514-CA32AE500DF5}"/>
              </a:ext>
            </a:extLst>
          </p:cNvPr>
          <p:cNvSpPr/>
          <p:nvPr/>
        </p:nvSpPr>
        <p:spPr>
          <a:xfrm>
            <a:off x="1382093" y="38861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9D31ED-C2B1-6142-9929-D1E45B2429AE}"/>
              </a:ext>
            </a:extLst>
          </p:cNvPr>
          <p:cNvSpPr/>
          <p:nvPr/>
        </p:nvSpPr>
        <p:spPr>
          <a:xfrm>
            <a:off x="1564973" y="36349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9AAB11-8868-584F-A6D6-CC661E1A89BF}"/>
              </a:ext>
            </a:extLst>
          </p:cNvPr>
          <p:cNvSpPr/>
          <p:nvPr/>
        </p:nvSpPr>
        <p:spPr>
          <a:xfrm>
            <a:off x="1717373" y="37873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B51839-B44C-DC44-9FA6-3A095C28BE5B}"/>
              </a:ext>
            </a:extLst>
          </p:cNvPr>
          <p:cNvSpPr/>
          <p:nvPr/>
        </p:nvSpPr>
        <p:spPr>
          <a:xfrm>
            <a:off x="3883296" y="349886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E2D3FA-BBF8-5441-8C78-17C4F0873BA5}"/>
              </a:ext>
            </a:extLst>
          </p:cNvPr>
          <p:cNvSpPr/>
          <p:nvPr/>
        </p:nvSpPr>
        <p:spPr>
          <a:xfrm>
            <a:off x="4269543" y="355872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0ED13B-D20A-5D4A-8BEF-69CB36B27374}"/>
              </a:ext>
            </a:extLst>
          </p:cNvPr>
          <p:cNvSpPr/>
          <p:nvPr/>
        </p:nvSpPr>
        <p:spPr>
          <a:xfrm>
            <a:off x="3974736" y="378733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815BB5-34B7-614C-BC7A-C979235BBD48}"/>
              </a:ext>
            </a:extLst>
          </p:cNvPr>
          <p:cNvSpPr/>
          <p:nvPr/>
        </p:nvSpPr>
        <p:spPr>
          <a:xfrm>
            <a:off x="4149622" y="329139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FB2DF3-2988-F44B-B33F-2BCB31FB6E96}"/>
              </a:ext>
            </a:extLst>
          </p:cNvPr>
          <p:cNvSpPr/>
          <p:nvPr/>
        </p:nvSpPr>
        <p:spPr>
          <a:xfrm>
            <a:off x="4791537" y="34742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CAF0C9-5B0D-C945-BFA6-E623BD0DD0A9}"/>
              </a:ext>
            </a:extLst>
          </p:cNvPr>
          <p:cNvSpPr/>
          <p:nvPr/>
        </p:nvSpPr>
        <p:spPr>
          <a:xfrm>
            <a:off x="2725211" y="312517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BACA09-989F-2145-8A09-C02787CCDD58}"/>
              </a:ext>
            </a:extLst>
          </p:cNvPr>
          <p:cNvSpPr/>
          <p:nvPr/>
        </p:nvSpPr>
        <p:spPr>
          <a:xfrm>
            <a:off x="2381774" y="307570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A0F402-F66B-6E47-A2B5-CF55B8A2DFF1}"/>
              </a:ext>
            </a:extLst>
          </p:cNvPr>
          <p:cNvSpPr/>
          <p:nvPr/>
        </p:nvSpPr>
        <p:spPr>
          <a:xfrm>
            <a:off x="2528677" y="345205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3F54F87-44AB-3641-B607-312089D44D3F}"/>
              </a:ext>
            </a:extLst>
          </p:cNvPr>
          <p:cNvSpPr/>
          <p:nvPr/>
        </p:nvSpPr>
        <p:spPr>
          <a:xfrm>
            <a:off x="3214399" y="350620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29A93B5-030A-6843-8673-84FAC57A476C}"/>
              </a:ext>
            </a:extLst>
          </p:cNvPr>
          <p:cNvSpPr/>
          <p:nvPr/>
        </p:nvSpPr>
        <p:spPr>
          <a:xfrm>
            <a:off x="2908091" y="370323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545AA9-A0F6-3C4F-8444-BF0916A84655}"/>
              </a:ext>
            </a:extLst>
          </p:cNvPr>
          <p:cNvSpPr/>
          <p:nvPr/>
        </p:nvSpPr>
        <p:spPr>
          <a:xfrm>
            <a:off x="3305839" y="389892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63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DCB29B4-490E-9340-8138-F775DEFEE01C}"/>
              </a:ext>
            </a:extLst>
          </p:cNvPr>
          <p:cNvCxnSpPr>
            <a:cxnSpLocks/>
          </p:cNvCxnSpPr>
          <p:nvPr/>
        </p:nvCxnSpPr>
        <p:spPr>
          <a:xfrm flipV="1">
            <a:off x="9170310" y="1251109"/>
            <a:ext cx="0" cy="312601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A8328A2-793E-9740-9267-67D8E20EDE88}"/>
              </a:ext>
            </a:extLst>
          </p:cNvPr>
          <p:cNvCxnSpPr>
            <a:cxnSpLocks/>
          </p:cNvCxnSpPr>
          <p:nvPr/>
        </p:nvCxnSpPr>
        <p:spPr>
          <a:xfrm>
            <a:off x="7119655" y="2757442"/>
            <a:ext cx="417093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D24F82D-1661-C94C-A2BF-9A1547B321CD}"/>
              </a:ext>
            </a:extLst>
          </p:cNvPr>
          <p:cNvSpPr/>
          <p:nvPr/>
        </p:nvSpPr>
        <p:spPr>
          <a:xfrm>
            <a:off x="8921720" y="266600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BBAB81-D2D5-954C-8E06-153D967828AE}"/>
              </a:ext>
            </a:extLst>
          </p:cNvPr>
          <p:cNvSpPr/>
          <p:nvPr/>
        </p:nvSpPr>
        <p:spPr>
          <a:xfrm>
            <a:off x="9017910" y="299869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D583CC-54B7-D947-893D-F83F2A21E2E7}"/>
              </a:ext>
            </a:extLst>
          </p:cNvPr>
          <p:cNvSpPr/>
          <p:nvPr/>
        </p:nvSpPr>
        <p:spPr>
          <a:xfrm>
            <a:off x="9200790" y="274752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2EEC06-1A74-034F-8D49-3FFD1DC2CA7B}"/>
              </a:ext>
            </a:extLst>
          </p:cNvPr>
          <p:cNvSpPr/>
          <p:nvPr/>
        </p:nvSpPr>
        <p:spPr>
          <a:xfrm>
            <a:off x="9353190" y="289992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1F0F08F-130C-9A43-A3F7-56A224ABEE41}"/>
              </a:ext>
            </a:extLst>
          </p:cNvPr>
          <p:cNvSpPr/>
          <p:nvPr/>
        </p:nvSpPr>
        <p:spPr>
          <a:xfrm>
            <a:off x="9446792" y="244080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294C618-0895-024E-A119-B87E4AC6A9FE}"/>
              </a:ext>
            </a:extLst>
          </p:cNvPr>
          <p:cNvSpPr/>
          <p:nvPr/>
        </p:nvSpPr>
        <p:spPr>
          <a:xfrm>
            <a:off x="9170310" y="315109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5042B5-EA24-004A-9D53-2DB83B20117C}"/>
              </a:ext>
            </a:extLst>
          </p:cNvPr>
          <p:cNvSpPr/>
          <p:nvPr/>
        </p:nvSpPr>
        <p:spPr>
          <a:xfrm>
            <a:off x="9353190" y="289992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2DD028C-542B-B74B-A313-5D81F20876B2}"/>
              </a:ext>
            </a:extLst>
          </p:cNvPr>
          <p:cNvSpPr/>
          <p:nvPr/>
        </p:nvSpPr>
        <p:spPr>
          <a:xfrm>
            <a:off x="9505590" y="305232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194F769-A05A-D04D-AED2-291F6F719F51}"/>
              </a:ext>
            </a:extLst>
          </p:cNvPr>
          <p:cNvSpPr/>
          <p:nvPr/>
        </p:nvSpPr>
        <p:spPr>
          <a:xfrm>
            <a:off x="9170310" y="315109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1B0419-736D-544E-A7D5-8B4C7E7AFA96}"/>
              </a:ext>
            </a:extLst>
          </p:cNvPr>
          <p:cNvSpPr/>
          <p:nvPr/>
        </p:nvSpPr>
        <p:spPr>
          <a:xfrm>
            <a:off x="9353190" y="289992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7600B66-BF4F-EB45-8436-E3A9726879C2}"/>
              </a:ext>
            </a:extLst>
          </p:cNvPr>
          <p:cNvSpPr/>
          <p:nvPr/>
        </p:nvSpPr>
        <p:spPr>
          <a:xfrm>
            <a:off x="9505590" y="305232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959D46-0EAC-CA47-8BA2-D2692A669363}"/>
              </a:ext>
            </a:extLst>
          </p:cNvPr>
          <p:cNvSpPr/>
          <p:nvPr/>
        </p:nvSpPr>
        <p:spPr>
          <a:xfrm>
            <a:off x="9139830" y="301502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923EA9-79C4-5B4A-A100-88D7E26C16B5}"/>
              </a:ext>
            </a:extLst>
          </p:cNvPr>
          <p:cNvSpPr/>
          <p:nvPr/>
        </p:nvSpPr>
        <p:spPr>
          <a:xfrm>
            <a:off x="9322710" y="330349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F89CE4-029A-0544-AE7F-0B8B334F1A69}"/>
              </a:ext>
            </a:extLst>
          </p:cNvPr>
          <p:cNvSpPr/>
          <p:nvPr/>
        </p:nvSpPr>
        <p:spPr>
          <a:xfrm>
            <a:off x="9505590" y="305232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F0F0D-058B-6540-BB15-96E389B30085}"/>
              </a:ext>
            </a:extLst>
          </p:cNvPr>
          <p:cNvSpPr/>
          <p:nvPr/>
        </p:nvSpPr>
        <p:spPr>
          <a:xfrm>
            <a:off x="9657990" y="320472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EA631AA-850B-6840-8022-D9663E6A378F}"/>
              </a:ext>
            </a:extLst>
          </p:cNvPr>
          <p:cNvSpPr/>
          <p:nvPr/>
        </p:nvSpPr>
        <p:spPr>
          <a:xfrm>
            <a:off x="8558717" y="242023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E04F86-3335-8D4C-9B9C-14D981AC5F3A}"/>
              </a:ext>
            </a:extLst>
          </p:cNvPr>
          <p:cNvSpPr/>
          <p:nvPr/>
        </p:nvSpPr>
        <p:spPr>
          <a:xfrm>
            <a:off x="8711117" y="257263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888CF84-CE85-854A-BEA7-8D13D74851D2}"/>
              </a:ext>
            </a:extLst>
          </p:cNvPr>
          <p:cNvSpPr/>
          <p:nvPr/>
        </p:nvSpPr>
        <p:spPr>
          <a:xfrm>
            <a:off x="8528237" y="28238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7125BEA-E820-2D43-AC8C-E57313B7F266}"/>
              </a:ext>
            </a:extLst>
          </p:cNvPr>
          <p:cNvSpPr/>
          <p:nvPr/>
        </p:nvSpPr>
        <p:spPr>
          <a:xfrm>
            <a:off x="8711117" y="257263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8BA11FE-74BF-EA49-B432-F5CDB972EF6B}"/>
              </a:ext>
            </a:extLst>
          </p:cNvPr>
          <p:cNvSpPr/>
          <p:nvPr/>
        </p:nvSpPr>
        <p:spPr>
          <a:xfrm>
            <a:off x="8863517" y="272503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C8072ED-A6D2-744B-94E0-FCC8ECD481DC}"/>
              </a:ext>
            </a:extLst>
          </p:cNvPr>
          <p:cNvSpPr/>
          <p:nvPr/>
        </p:nvSpPr>
        <p:spPr>
          <a:xfrm>
            <a:off x="8528237" y="28238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75FF829-5DA2-5349-B422-C49960D6ECCA}"/>
              </a:ext>
            </a:extLst>
          </p:cNvPr>
          <p:cNvSpPr/>
          <p:nvPr/>
        </p:nvSpPr>
        <p:spPr>
          <a:xfrm>
            <a:off x="8711117" y="257263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DA5C658-24D8-CD4A-895C-B4B3C7CBABE7}"/>
              </a:ext>
            </a:extLst>
          </p:cNvPr>
          <p:cNvSpPr/>
          <p:nvPr/>
        </p:nvSpPr>
        <p:spPr>
          <a:xfrm>
            <a:off x="8863517" y="272503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5D21E19-589F-AD4B-AC61-4BA6D39CF32C}"/>
              </a:ext>
            </a:extLst>
          </p:cNvPr>
          <p:cNvSpPr/>
          <p:nvPr/>
        </p:nvSpPr>
        <p:spPr>
          <a:xfrm>
            <a:off x="8497757" y="26877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E878C0-AE09-1449-85C8-7D67347C87F2}"/>
              </a:ext>
            </a:extLst>
          </p:cNvPr>
          <p:cNvSpPr/>
          <p:nvPr/>
        </p:nvSpPr>
        <p:spPr>
          <a:xfrm>
            <a:off x="8680637" y="29762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DB970FF-67AD-D54A-9F49-1257345C747A}"/>
              </a:ext>
            </a:extLst>
          </p:cNvPr>
          <p:cNvSpPr/>
          <p:nvPr/>
        </p:nvSpPr>
        <p:spPr>
          <a:xfrm>
            <a:off x="8863517" y="272503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9DEAAC4-CC2E-AF41-8E7E-DEBA1E046626}"/>
              </a:ext>
            </a:extLst>
          </p:cNvPr>
          <p:cNvSpPr/>
          <p:nvPr/>
        </p:nvSpPr>
        <p:spPr>
          <a:xfrm>
            <a:off x="9015917" y="287743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F1BED9E-1997-484B-87A4-C1AABD1AAEE4}"/>
              </a:ext>
            </a:extLst>
          </p:cNvPr>
          <p:cNvSpPr/>
          <p:nvPr/>
        </p:nvSpPr>
        <p:spPr>
          <a:xfrm>
            <a:off x="9654509" y="370872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D271134-14FA-1A46-9B90-4A05E5EE24F0}"/>
              </a:ext>
            </a:extLst>
          </p:cNvPr>
          <p:cNvSpPr/>
          <p:nvPr/>
        </p:nvSpPr>
        <p:spPr>
          <a:xfrm>
            <a:off x="10040756" y="376858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6474D14-B05F-7C46-BCC9-AC9689AC967B}"/>
              </a:ext>
            </a:extLst>
          </p:cNvPr>
          <p:cNvSpPr/>
          <p:nvPr/>
        </p:nvSpPr>
        <p:spPr>
          <a:xfrm>
            <a:off x="9745949" y="399719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DE86B83-E545-8B49-80DF-189F12F26D7F}"/>
              </a:ext>
            </a:extLst>
          </p:cNvPr>
          <p:cNvSpPr/>
          <p:nvPr/>
        </p:nvSpPr>
        <p:spPr>
          <a:xfrm>
            <a:off x="9920835" y="350125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474A37-053F-BB47-B278-1C31AEECFDBB}"/>
              </a:ext>
            </a:extLst>
          </p:cNvPr>
          <p:cNvSpPr/>
          <p:nvPr/>
        </p:nvSpPr>
        <p:spPr>
          <a:xfrm>
            <a:off x="10562750" y="368413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9CA08C7-35A4-7342-A920-E14D71863DBD}"/>
              </a:ext>
            </a:extLst>
          </p:cNvPr>
          <p:cNvSpPr/>
          <p:nvPr/>
        </p:nvSpPr>
        <p:spPr>
          <a:xfrm>
            <a:off x="10744873" y="211963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EC2E830-E9A0-034F-ACAA-B6FB95A97F87}"/>
              </a:ext>
            </a:extLst>
          </p:cNvPr>
          <p:cNvSpPr/>
          <p:nvPr/>
        </p:nvSpPr>
        <p:spPr>
          <a:xfrm>
            <a:off x="10073236" y="216714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4637487-8139-B249-81A6-02F373A9B7F0}"/>
              </a:ext>
            </a:extLst>
          </p:cNvPr>
          <p:cNvSpPr/>
          <p:nvPr/>
        </p:nvSpPr>
        <p:spPr>
          <a:xfrm>
            <a:off x="10453084" y="245809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56BC0A9-F969-084B-8F16-DBA906509B11}"/>
              </a:ext>
            </a:extLst>
          </p:cNvPr>
          <p:cNvSpPr/>
          <p:nvPr/>
        </p:nvSpPr>
        <p:spPr>
          <a:xfrm>
            <a:off x="9953315" y="189980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4D5D0BF-03A8-504B-B429-53805B02AD40}"/>
              </a:ext>
            </a:extLst>
          </p:cNvPr>
          <p:cNvSpPr/>
          <p:nvPr/>
        </p:nvSpPr>
        <p:spPr>
          <a:xfrm>
            <a:off x="10498973" y="289299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6ADA993-73A1-454D-B496-329BB14101C8}"/>
              </a:ext>
            </a:extLst>
          </p:cNvPr>
          <p:cNvSpPr/>
          <p:nvPr/>
        </p:nvSpPr>
        <p:spPr>
          <a:xfrm>
            <a:off x="7417194" y="309948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DEE81F8-6FD6-DF40-B26C-E3AAE125FD41}"/>
              </a:ext>
            </a:extLst>
          </p:cNvPr>
          <p:cNvSpPr/>
          <p:nvPr/>
        </p:nvSpPr>
        <p:spPr>
          <a:xfrm>
            <a:off x="7297273" y="283214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EAB3027-3DEE-4E4F-90B9-17665CD60F63}"/>
              </a:ext>
            </a:extLst>
          </p:cNvPr>
          <p:cNvSpPr/>
          <p:nvPr/>
        </p:nvSpPr>
        <p:spPr>
          <a:xfrm>
            <a:off x="7939188" y="301502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5491DE1-8850-B446-9C62-DEC1D6423F27}"/>
              </a:ext>
            </a:extLst>
          </p:cNvPr>
          <p:cNvSpPr/>
          <p:nvPr/>
        </p:nvSpPr>
        <p:spPr>
          <a:xfrm>
            <a:off x="7875411" y="222388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88D5136-C32B-764E-82B5-32963E046377}"/>
              </a:ext>
            </a:extLst>
          </p:cNvPr>
          <p:cNvSpPr/>
          <p:nvPr/>
        </p:nvSpPr>
        <p:spPr>
          <a:xfrm>
            <a:off x="8350948" y="393108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D9B1B8A-BD78-5049-AFC2-0D387BB40A32}"/>
              </a:ext>
            </a:extLst>
          </p:cNvPr>
          <p:cNvSpPr/>
          <p:nvPr/>
        </p:nvSpPr>
        <p:spPr>
          <a:xfrm>
            <a:off x="8231027" y="366374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05E850A-E2FF-4046-A441-A0CEEEE0CB68}"/>
              </a:ext>
            </a:extLst>
          </p:cNvPr>
          <p:cNvSpPr/>
          <p:nvPr/>
        </p:nvSpPr>
        <p:spPr>
          <a:xfrm>
            <a:off x="8872942" y="384662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245CCEC-8C57-2549-A916-ED027651029C}"/>
              </a:ext>
            </a:extLst>
          </p:cNvPr>
          <p:cNvSpPr/>
          <p:nvPr/>
        </p:nvSpPr>
        <p:spPr>
          <a:xfrm>
            <a:off x="8324665" y="153899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5226F5F-C83B-9A46-A711-FEC5E4F1623F}"/>
              </a:ext>
            </a:extLst>
          </p:cNvPr>
          <p:cNvSpPr/>
          <p:nvPr/>
        </p:nvSpPr>
        <p:spPr>
          <a:xfrm>
            <a:off x="8710912" y="159886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D90F35C-4459-DF48-8393-8F511BC24D24}"/>
              </a:ext>
            </a:extLst>
          </p:cNvPr>
          <p:cNvSpPr/>
          <p:nvPr/>
        </p:nvSpPr>
        <p:spPr>
          <a:xfrm>
            <a:off x="8416105" y="182746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3248096-1485-1844-87C4-DD38ECDF5992}"/>
              </a:ext>
            </a:extLst>
          </p:cNvPr>
          <p:cNvSpPr/>
          <p:nvPr/>
        </p:nvSpPr>
        <p:spPr>
          <a:xfrm>
            <a:off x="8590991" y="133152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3F9F3A6-5CDC-0243-B0E4-7BD7029F508A}"/>
              </a:ext>
            </a:extLst>
          </p:cNvPr>
          <p:cNvSpPr/>
          <p:nvPr/>
        </p:nvSpPr>
        <p:spPr>
          <a:xfrm>
            <a:off x="9373677" y="142048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6E4D771-5560-3441-B1DC-172F13993D07}"/>
              </a:ext>
            </a:extLst>
          </p:cNvPr>
          <p:cNvSpPr/>
          <p:nvPr/>
        </p:nvSpPr>
        <p:spPr>
          <a:xfrm>
            <a:off x="9759924" y="148034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9341567-6F75-3D46-888F-E84CC5D2096D}"/>
              </a:ext>
            </a:extLst>
          </p:cNvPr>
          <p:cNvSpPr/>
          <p:nvPr/>
        </p:nvSpPr>
        <p:spPr>
          <a:xfrm>
            <a:off x="9465117" y="170895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B297CFB-6036-7D45-A306-E2BF1D961100}"/>
              </a:ext>
            </a:extLst>
          </p:cNvPr>
          <p:cNvSpPr/>
          <p:nvPr/>
        </p:nvSpPr>
        <p:spPr>
          <a:xfrm>
            <a:off x="9640003" y="121300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F3A2341-F01D-9A49-8532-8A170537599A}"/>
              </a:ext>
            </a:extLst>
          </p:cNvPr>
          <p:cNvSpPr/>
          <p:nvPr/>
        </p:nvSpPr>
        <p:spPr>
          <a:xfrm>
            <a:off x="8378515" y="2027910"/>
            <a:ext cx="1645920" cy="164592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2AC529D-3351-3D4B-889F-AC8D4C678BB6}"/>
              </a:ext>
            </a:extLst>
          </p:cNvPr>
          <p:cNvCxnSpPr>
            <a:cxnSpLocks/>
          </p:cNvCxnSpPr>
          <p:nvPr/>
        </p:nvCxnSpPr>
        <p:spPr>
          <a:xfrm flipV="1">
            <a:off x="2991210" y="1213008"/>
            <a:ext cx="0" cy="312601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6781C44-B840-1F49-A737-FF1DA1F014DF}"/>
              </a:ext>
            </a:extLst>
          </p:cNvPr>
          <p:cNvCxnSpPr>
            <a:cxnSpLocks/>
          </p:cNvCxnSpPr>
          <p:nvPr/>
        </p:nvCxnSpPr>
        <p:spPr>
          <a:xfrm>
            <a:off x="940555" y="2719341"/>
            <a:ext cx="417093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6F9B62C4-EF00-0F43-8446-0004EA7BD066}"/>
              </a:ext>
            </a:extLst>
          </p:cNvPr>
          <p:cNvSpPr/>
          <p:nvPr/>
        </p:nvSpPr>
        <p:spPr>
          <a:xfrm>
            <a:off x="1952530" y="121300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B11A645-977E-AC48-B928-964E77B56226}"/>
              </a:ext>
            </a:extLst>
          </p:cNvPr>
          <p:cNvSpPr/>
          <p:nvPr/>
        </p:nvSpPr>
        <p:spPr>
          <a:xfrm>
            <a:off x="2145565" y="15008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A530F06-AC45-C347-B589-3F0E3F89D132}"/>
              </a:ext>
            </a:extLst>
          </p:cNvPr>
          <p:cNvSpPr/>
          <p:nvPr/>
        </p:nvSpPr>
        <p:spPr>
          <a:xfrm>
            <a:off x="2531812" y="156075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76A9D86-ED89-B444-9E84-BC102D5D7E65}"/>
              </a:ext>
            </a:extLst>
          </p:cNvPr>
          <p:cNvSpPr/>
          <p:nvPr/>
        </p:nvSpPr>
        <p:spPr>
          <a:xfrm>
            <a:off x="2237005" y="178936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0CB6CDD-53B2-E94D-8A67-26C4683B9FF9}"/>
              </a:ext>
            </a:extLst>
          </p:cNvPr>
          <p:cNvSpPr/>
          <p:nvPr/>
        </p:nvSpPr>
        <p:spPr>
          <a:xfrm>
            <a:off x="2411891" y="129342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18E910E2-45CA-7440-B58E-8873DFEF4973}"/>
              </a:ext>
            </a:extLst>
          </p:cNvPr>
          <p:cNvSpPr/>
          <p:nvPr/>
        </p:nvSpPr>
        <p:spPr>
          <a:xfrm>
            <a:off x="3194577" y="138237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1DA978E-51CD-4240-9D69-6EEF225575FE}"/>
              </a:ext>
            </a:extLst>
          </p:cNvPr>
          <p:cNvSpPr/>
          <p:nvPr/>
        </p:nvSpPr>
        <p:spPr>
          <a:xfrm>
            <a:off x="3286017" y="167085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40C90A56-1067-4944-A517-8A057D571C62}"/>
              </a:ext>
            </a:extLst>
          </p:cNvPr>
          <p:cNvSpPr/>
          <p:nvPr/>
        </p:nvSpPr>
        <p:spPr>
          <a:xfrm>
            <a:off x="3460903" y="117490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C7B4F64-42B8-AA42-91B5-483EB90032D4}"/>
              </a:ext>
            </a:extLst>
          </p:cNvPr>
          <p:cNvSpPr/>
          <p:nvPr/>
        </p:nvSpPr>
        <p:spPr>
          <a:xfrm>
            <a:off x="2517919" y="334514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8A59F73-F770-1D4D-B519-ADDFC178F73B}"/>
              </a:ext>
            </a:extLst>
          </p:cNvPr>
          <p:cNvSpPr/>
          <p:nvPr/>
        </p:nvSpPr>
        <p:spPr>
          <a:xfrm>
            <a:off x="2614109" y="36778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623B322-31E9-314F-A512-0814A9C6F683}"/>
              </a:ext>
            </a:extLst>
          </p:cNvPr>
          <p:cNvSpPr/>
          <p:nvPr/>
        </p:nvSpPr>
        <p:spPr>
          <a:xfrm>
            <a:off x="2796989" y="34266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FFFEF10-BDBF-9847-A177-F9F52390E375}"/>
              </a:ext>
            </a:extLst>
          </p:cNvPr>
          <p:cNvSpPr/>
          <p:nvPr/>
        </p:nvSpPr>
        <p:spPr>
          <a:xfrm>
            <a:off x="2949389" y="35790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50C3DE0-7779-1B4A-9657-B34E7D8E846E}"/>
              </a:ext>
            </a:extLst>
          </p:cNvPr>
          <p:cNvSpPr/>
          <p:nvPr/>
        </p:nvSpPr>
        <p:spPr>
          <a:xfrm>
            <a:off x="3042991" y="311994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5AB3644-87C4-F64C-AD6F-7CA9DCF25B48}"/>
              </a:ext>
            </a:extLst>
          </p:cNvPr>
          <p:cNvSpPr/>
          <p:nvPr/>
        </p:nvSpPr>
        <p:spPr>
          <a:xfrm>
            <a:off x="2766509" y="38302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F6AB9192-0653-FD4D-ABBA-F2634E8BEE4C}"/>
              </a:ext>
            </a:extLst>
          </p:cNvPr>
          <p:cNvSpPr/>
          <p:nvPr/>
        </p:nvSpPr>
        <p:spPr>
          <a:xfrm>
            <a:off x="2949389" y="35790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9DB8F6C-5EF8-6342-9E3E-498CFEE74A0E}"/>
              </a:ext>
            </a:extLst>
          </p:cNvPr>
          <p:cNvSpPr/>
          <p:nvPr/>
        </p:nvSpPr>
        <p:spPr>
          <a:xfrm>
            <a:off x="3101789" y="37314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A2E3BB63-0A85-B145-A5A2-1CB691509C79}"/>
              </a:ext>
            </a:extLst>
          </p:cNvPr>
          <p:cNvSpPr/>
          <p:nvPr/>
        </p:nvSpPr>
        <p:spPr>
          <a:xfrm>
            <a:off x="2766509" y="38302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936387A-9387-AA41-A169-A24D89D6AD89}"/>
              </a:ext>
            </a:extLst>
          </p:cNvPr>
          <p:cNvSpPr/>
          <p:nvPr/>
        </p:nvSpPr>
        <p:spPr>
          <a:xfrm>
            <a:off x="2949389" y="35790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93A2E01-0598-F844-B5F0-7D849CB7423F}"/>
              </a:ext>
            </a:extLst>
          </p:cNvPr>
          <p:cNvSpPr/>
          <p:nvPr/>
        </p:nvSpPr>
        <p:spPr>
          <a:xfrm>
            <a:off x="3101789" y="37314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8DB7123-15E3-4E4C-A01C-72256170461A}"/>
              </a:ext>
            </a:extLst>
          </p:cNvPr>
          <p:cNvSpPr/>
          <p:nvPr/>
        </p:nvSpPr>
        <p:spPr>
          <a:xfrm>
            <a:off x="2736029" y="369416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94CCA81-E642-754E-815F-1D2C384D8946}"/>
              </a:ext>
            </a:extLst>
          </p:cNvPr>
          <p:cNvSpPr/>
          <p:nvPr/>
        </p:nvSpPr>
        <p:spPr>
          <a:xfrm>
            <a:off x="2918909" y="39826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F22E2A49-3ED3-9845-805A-5E3AFFF2F7EF}"/>
              </a:ext>
            </a:extLst>
          </p:cNvPr>
          <p:cNvSpPr/>
          <p:nvPr/>
        </p:nvSpPr>
        <p:spPr>
          <a:xfrm>
            <a:off x="3101789" y="37314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EBD9FA1-0456-D943-87C5-D70640E293E9}"/>
              </a:ext>
            </a:extLst>
          </p:cNvPr>
          <p:cNvSpPr/>
          <p:nvPr/>
        </p:nvSpPr>
        <p:spPr>
          <a:xfrm>
            <a:off x="3254189" y="38838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B6CAB2C3-4E53-EF48-B754-A0030430E8D6}"/>
              </a:ext>
            </a:extLst>
          </p:cNvPr>
          <p:cNvSpPr/>
          <p:nvPr/>
        </p:nvSpPr>
        <p:spPr>
          <a:xfrm>
            <a:off x="2124936" y="30993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B8B83DF-57BF-AE46-A7A4-31DFB027B49F}"/>
              </a:ext>
            </a:extLst>
          </p:cNvPr>
          <p:cNvSpPr/>
          <p:nvPr/>
        </p:nvSpPr>
        <p:spPr>
          <a:xfrm>
            <a:off x="2307316" y="32517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89686EA-9842-FA42-B745-232E148D4C3B}"/>
              </a:ext>
            </a:extLst>
          </p:cNvPr>
          <p:cNvSpPr/>
          <p:nvPr/>
        </p:nvSpPr>
        <p:spPr>
          <a:xfrm>
            <a:off x="2094456" y="350295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A590A5D-E569-9446-897F-BFF2640B99C1}"/>
              </a:ext>
            </a:extLst>
          </p:cNvPr>
          <p:cNvSpPr/>
          <p:nvPr/>
        </p:nvSpPr>
        <p:spPr>
          <a:xfrm>
            <a:off x="2307316" y="32517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FD15669-C14A-D24E-9328-9A5B07CFBCBE}"/>
              </a:ext>
            </a:extLst>
          </p:cNvPr>
          <p:cNvSpPr/>
          <p:nvPr/>
        </p:nvSpPr>
        <p:spPr>
          <a:xfrm>
            <a:off x="2459716" y="34041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594D048-2E57-CF41-A8F7-9FF933B9D2EA}"/>
              </a:ext>
            </a:extLst>
          </p:cNvPr>
          <p:cNvSpPr/>
          <p:nvPr/>
        </p:nvSpPr>
        <p:spPr>
          <a:xfrm>
            <a:off x="2094456" y="350295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1A08DB3-0BC8-3E47-A656-75EE2A45B3A2}"/>
              </a:ext>
            </a:extLst>
          </p:cNvPr>
          <p:cNvSpPr/>
          <p:nvPr/>
        </p:nvSpPr>
        <p:spPr>
          <a:xfrm>
            <a:off x="2307316" y="32517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85F3144-6930-0945-BDCC-F3B09F4E979D}"/>
              </a:ext>
            </a:extLst>
          </p:cNvPr>
          <p:cNvSpPr/>
          <p:nvPr/>
        </p:nvSpPr>
        <p:spPr>
          <a:xfrm>
            <a:off x="2459716" y="34041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F642F16E-95C6-7F40-B592-26EF52AF8170}"/>
              </a:ext>
            </a:extLst>
          </p:cNvPr>
          <p:cNvSpPr/>
          <p:nvPr/>
        </p:nvSpPr>
        <p:spPr>
          <a:xfrm>
            <a:off x="2063976" y="336688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BFF38388-A761-6E4E-BB33-C2558B13510D}"/>
              </a:ext>
            </a:extLst>
          </p:cNvPr>
          <p:cNvSpPr/>
          <p:nvPr/>
        </p:nvSpPr>
        <p:spPr>
          <a:xfrm>
            <a:off x="2276836" y="365535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B4EFCB5-B47E-C444-B280-99F975B0B06A}"/>
              </a:ext>
            </a:extLst>
          </p:cNvPr>
          <p:cNvSpPr/>
          <p:nvPr/>
        </p:nvSpPr>
        <p:spPr>
          <a:xfrm>
            <a:off x="2459716" y="34041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D5F83FA-A181-4D40-AC5B-697E973201B1}"/>
              </a:ext>
            </a:extLst>
          </p:cNvPr>
          <p:cNvSpPr/>
          <p:nvPr/>
        </p:nvSpPr>
        <p:spPr>
          <a:xfrm>
            <a:off x="2612116" y="35565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3DFDF03-0569-9041-B6B2-C86626912C8D}"/>
              </a:ext>
            </a:extLst>
          </p:cNvPr>
          <p:cNvSpPr/>
          <p:nvPr/>
        </p:nvSpPr>
        <p:spPr>
          <a:xfrm>
            <a:off x="3072034" y="20756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0E626C-DBC3-354A-B94C-544459F339F7}"/>
              </a:ext>
            </a:extLst>
          </p:cNvPr>
          <p:cNvSpPr/>
          <p:nvPr/>
        </p:nvSpPr>
        <p:spPr>
          <a:xfrm>
            <a:off x="4292941" y="20809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D1EA4C2-0FB2-AB4B-B3C2-CAC08BCF2157}"/>
              </a:ext>
            </a:extLst>
          </p:cNvPr>
          <p:cNvSpPr/>
          <p:nvPr/>
        </p:nvSpPr>
        <p:spPr>
          <a:xfrm>
            <a:off x="2952113" y="18083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0232D6BA-85F1-5645-9441-DA1EE8A20422}"/>
              </a:ext>
            </a:extLst>
          </p:cNvPr>
          <p:cNvSpPr/>
          <p:nvPr/>
        </p:nvSpPr>
        <p:spPr>
          <a:xfrm>
            <a:off x="3826239" y="218578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D4E5FB5B-CEFB-6A4E-9A8C-FEA0036B0EC4}"/>
              </a:ext>
            </a:extLst>
          </p:cNvPr>
          <p:cNvSpPr/>
          <p:nvPr/>
        </p:nvSpPr>
        <p:spPr>
          <a:xfrm>
            <a:off x="3453376" y="206089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3B7A9B2-683E-254B-89D9-95F29D1E00AA}"/>
              </a:ext>
            </a:extLst>
          </p:cNvPr>
          <p:cNvSpPr/>
          <p:nvPr/>
        </p:nvSpPr>
        <p:spPr>
          <a:xfrm>
            <a:off x="3544816" y="234936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BAE44AB-3CAE-3242-A248-56167D4772C7}"/>
              </a:ext>
            </a:extLst>
          </p:cNvPr>
          <p:cNvSpPr/>
          <p:nvPr/>
        </p:nvSpPr>
        <p:spPr>
          <a:xfrm>
            <a:off x="3766759" y="157950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3F2EFF6B-819B-D84C-82BA-991EF0C0B6F9}"/>
              </a:ext>
            </a:extLst>
          </p:cNvPr>
          <p:cNvSpPr/>
          <p:nvPr/>
        </p:nvSpPr>
        <p:spPr>
          <a:xfrm>
            <a:off x="3858199" y="186798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97FF5F-AD56-1443-BD0D-92C148F133F1}"/>
              </a:ext>
            </a:extLst>
          </p:cNvPr>
          <p:cNvCxnSpPr/>
          <p:nvPr/>
        </p:nvCxnSpPr>
        <p:spPr>
          <a:xfrm>
            <a:off x="1077540" y="1630530"/>
            <a:ext cx="4170936" cy="2327715"/>
          </a:xfrm>
          <a:prstGeom prst="line">
            <a:avLst/>
          </a:prstGeom>
          <a:ln w="50800">
            <a:solidFill>
              <a:srgbClr val="192A2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Oval 173">
            <a:extLst>
              <a:ext uri="{FF2B5EF4-FFF2-40B4-BE49-F238E27FC236}">
                <a16:creationId xmlns:a16="http://schemas.microsoft.com/office/drawing/2014/main" id="{F2A78A9F-5B2E-EE41-BAE5-14CED3E47668}"/>
              </a:ext>
            </a:extLst>
          </p:cNvPr>
          <p:cNvSpPr/>
          <p:nvPr/>
        </p:nvSpPr>
        <p:spPr>
          <a:xfrm>
            <a:off x="3608455" y="39826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B70CCCA-47AA-134E-BE1F-1656340FEF56}"/>
              </a:ext>
            </a:extLst>
          </p:cNvPr>
          <p:cNvSpPr/>
          <p:nvPr/>
        </p:nvSpPr>
        <p:spPr>
          <a:xfrm>
            <a:off x="3943735" y="38838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29D5DB3-0FE2-8E4F-8486-AEF46F1E9688}"/>
              </a:ext>
            </a:extLst>
          </p:cNvPr>
          <p:cNvSpPr/>
          <p:nvPr/>
        </p:nvSpPr>
        <p:spPr>
          <a:xfrm>
            <a:off x="3608455" y="39826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2BC2758-C19D-AF49-AE1D-7659C0A69768}"/>
              </a:ext>
            </a:extLst>
          </p:cNvPr>
          <p:cNvSpPr/>
          <p:nvPr/>
        </p:nvSpPr>
        <p:spPr>
          <a:xfrm>
            <a:off x="3943735" y="38838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8ADD9FCD-0A4B-2C4B-9663-FE8E95B1B300}"/>
              </a:ext>
            </a:extLst>
          </p:cNvPr>
          <p:cNvSpPr/>
          <p:nvPr/>
        </p:nvSpPr>
        <p:spPr>
          <a:xfrm>
            <a:off x="3577975" y="384656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0B540406-8366-564D-8B66-5A293052E87C}"/>
              </a:ext>
            </a:extLst>
          </p:cNvPr>
          <p:cNvSpPr/>
          <p:nvPr/>
        </p:nvSpPr>
        <p:spPr>
          <a:xfrm>
            <a:off x="3760855" y="41350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7E0A41D-E4A3-7947-A29B-15F22ED8AC54}"/>
              </a:ext>
            </a:extLst>
          </p:cNvPr>
          <p:cNvSpPr/>
          <p:nvPr/>
        </p:nvSpPr>
        <p:spPr>
          <a:xfrm>
            <a:off x="3943735" y="38838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3389896C-2706-9440-BC72-DBE8585FF08D}"/>
              </a:ext>
            </a:extLst>
          </p:cNvPr>
          <p:cNvSpPr/>
          <p:nvPr/>
        </p:nvSpPr>
        <p:spPr>
          <a:xfrm>
            <a:off x="4096135" y="40362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F14E6A80-3A9E-3A47-A903-D91127953737}"/>
              </a:ext>
            </a:extLst>
          </p:cNvPr>
          <p:cNvSpPr/>
          <p:nvPr/>
        </p:nvSpPr>
        <p:spPr>
          <a:xfrm>
            <a:off x="1707706" y="28470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066920F2-8FD5-004F-8F98-B6140810A693}"/>
              </a:ext>
            </a:extLst>
          </p:cNvPr>
          <p:cNvSpPr/>
          <p:nvPr/>
        </p:nvSpPr>
        <p:spPr>
          <a:xfrm>
            <a:off x="4515060" y="427725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4E935D1-D16E-6C4B-9551-A2ED3D61C8B2}"/>
              </a:ext>
            </a:extLst>
          </p:cNvPr>
          <p:cNvSpPr/>
          <p:nvPr/>
        </p:nvSpPr>
        <p:spPr>
          <a:xfrm>
            <a:off x="1707706" y="28470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C8BC7D8E-CE0F-7148-9667-5D7ED4C9C94D}"/>
              </a:ext>
            </a:extLst>
          </p:cNvPr>
          <p:cNvSpPr/>
          <p:nvPr/>
        </p:nvSpPr>
        <p:spPr>
          <a:xfrm>
            <a:off x="1860106" y="29994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9AE0B11-740C-0644-B21C-86DB2BC05B33}"/>
              </a:ext>
            </a:extLst>
          </p:cNvPr>
          <p:cNvSpPr/>
          <p:nvPr/>
        </p:nvSpPr>
        <p:spPr>
          <a:xfrm>
            <a:off x="1707706" y="28470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E69FDC9-5670-554D-80A4-14E245181BF7}"/>
              </a:ext>
            </a:extLst>
          </p:cNvPr>
          <p:cNvSpPr/>
          <p:nvPr/>
        </p:nvSpPr>
        <p:spPr>
          <a:xfrm>
            <a:off x="1860106" y="29994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333C1224-F27A-2C4A-AE2B-5684B0CA5AD3}"/>
              </a:ext>
            </a:extLst>
          </p:cNvPr>
          <p:cNvSpPr/>
          <p:nvPr/>
        </p:nvSpPr>
        <p:spPr>
          <a:xfrm>
            <a:off x="1677226" y="325062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8B9FEF6-AF2D-6940-8493-FAC6EB309771}"/>
              </a:ext>
            </a:extLst>
          </p:cNvPr>
          <p:cNvSpPr/>
          <p:nvPr/>
        </p:nvSpPr>
        <p:spPr>
          <a:xfrm>
            <a:off x="1860106" y="29994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18B029DC-4310-C943-A3FD-F49786194AC0}"/>
              </a:ext>
            </a:extLst>
          </p:cNvPr>
          <p:cNvSpPr/>
          <p:nvPr/>
        </p:nvSpPr>
        <p:spPr>
          <a:xfrm>
            <a:off x="2012506" y="31518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2D5BF02-0C9C-AF43-84DD-9F855FFC245E}"/>
              </a:ext>
            </a:extLst>
          </p:cNvPr>
          <p:cNvSpPr txBox="1"/>
          <p:nvPr/>
        </p:nvSpPr>
        <p:spPr>
          <a:xfrm>
            <a:off x="4612743" y="2922207"/>
            <a:ext cx="1948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seperating hyperplane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ADAA95E0-77D5-F444-A61B-F3C963A6A4C4}"/>
              </a:ext>
            </a:extLst>
          </p:cNvPr>
          <p:cNvCxnSpPr>
            <a:cxnSpLocks/>
          </p:cNvCxnSpPr>
          <p:nvPr/>
        </p:nvCxnSpPr>
        <p:spPr>
          <a:xfrm flipV="1">
            <a:off x="3030272" y="609460"/>
            <a:ext cx="1138692" cy="2085423"/>
          </a:xfrm>
          <a:prstGeom prst="line">
            <a:avLst/>
          </a:prstGeom>
          <a:ln w="50800">
            <a:solidFill>
              <a:srgbClr val="192A2C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ED58F33-22F8-F140-B107-7E43741ADD06}"/>
              </a:ext>
            </a:extLst>
          </p:cNvPr>
          <p:cNvSpPr/>
          <p:nvPr/>
        </p:nvSpPr>
        <p:spPr>
          <a:xfrm rot="1759914">
            <a:off x="3102813" y="2472687"/>
            <a:ext cx="365760" cy="365760"/>
          </a:xfrm>
          <a:prstGeom prst="rect">
            <a:avLst/>
          </a:prstGeom>
          <a:noFill/>
          <a:ln>
            <a:solidFill>
              <a:srgbClr val="192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BE5B702D-5C44-8E4B-936F-8287CBB1D30A}"/>
              </a:ext>
            </a:extLst>
          </p:cNvPr>
          <p:cNvSpPr txBox="1"/>
          <p:nvPr/>
        </p:nvSpPr>
        <p:spPr>
          <a:xfrm>
            <a:off x="4089571" y="539976"/>
            <a:ext cx="516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418ADC7-8D3C-684B-BB1A-AFD54E175DED}"/>
              </a:ext>
            </a:extLst>
          </p:cNvPr>
          <p:cNvSpPr txBox="1"/>
          <p:nvPr/>
        </p:nvSpPr>
        <p:spPr>
          <a:xfrm>
            <a:off x="1677226" y="394014"/>
            <a:ext cx="1409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r>
              <a:rPr lang="en-US" sz="2400" i="1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β, </a:t>
            </a:r>
            <a:r>
              <a:rPr lang="en-US" sz="24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x⟩ &gt; 0</a:t>
            </a:r>
            <a:endParaRPr lang="en-US" sz="24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E94B8E4-8BCD-D84E-BAB9-90932357044C}"/>
              </a:ext>
            </a:extLst>
          </p:cNvPr>
          <p:cNvSpPr txBox="1"/>
          <p:nvPr/>
        </p:nvSpPr>
        <p:spPr>
          <a:xfrm>
            <a:off x="614853" y="3921679"/>
            <a:ext cx="1409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r>
              <a:rPr lang="en-US" sz="2400" i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β, </a:t>
            </a:r>
            <a:r>
              <a:rPr lang="en-US" sz="24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x⟩ &lt; 0</a:t>
            </a:r>
            <a:endParaRPr lang="en-US" sz="24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E35580D-9483-F940-9E5E-6E08348ED6DF}"/>
              </a:ext>
            </a:extLst>
          </p:cNvPr>
          <p:cNvSpPr txBox="1"/>
          <p:nvPr/>
        </p:nvSpPr>
        <p:spPr>
          <a:xfrm>
            <a:off x="5202756" y="3805430"/>
            <a:ext cx="1409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β, </a:t>
            </a:r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x⟩ = 0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311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2AC529D-3351-3D4B-889F-AC8D4C678BB6}"/>
              </a:ext>
            </a:extLst>
          </p:cNvPr>
          <p:cNvCxnSpPr>
            <a:cxnSpLocks/>
          </p:cNvCxnSpPr>
          <p:nvPr/>
        </p:nvCxnSpPr>
        <p:spPr>
          <a:xfrm flipV="1">
            <a:off x="1297323" y="1213008"/>
            <a:ext cx="0" cy="31260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6781C44-B840-1F49-A737-FF1DA1F014DF}"/>
              </a:ext>
            </a:extLst>
          </p:cNvPr>
          <p:cNvCxnSpPr>
            <a:cxnSpLocks/>
          </p:cNvCxnSpPr>
          <p:nvPr/>
        </p:nvCxnSpPr>
        <p:spPr>
          <a:xfrm>
            <a:off x="-753332" y="2719341"/>
            <a:ext cx="4170936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6F9B62C4-EF00-0F43-8446-0004EA7BD066}"/>
              </a:ext>
            </a:extLst>
          </p:cNvPr>
          <p:cNvSpPr/>
          <p:nvPr/>
        </p:nvSpPr>
        <p:spPr>
          <a:xfrm>
            <a:off x="258643" y="121300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B11A645-977E-AC48-B928-964E77B56226}"/>
              </a:ext>
            </a:extLst>
          </p:cNvPr>
          <p:cNvSpPr/>
          <p:nvPr/>
        </p:nvSpPr>
        <p:spPr>
          <a:xfrm>
            <a:off x="451678" y="15008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A530F06-AC45-C347-B589-3F0E3F89D132}"/>
              </a:ext>
            </a:extLst>
          </p:cNvPr>
          <p:cNvSpPr/>
          <p:nvPr/>
        </p:nvSpPr>
        <p:spPr>
          <a:xfrm>
            <a:off x="837925" y="156075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76A9D86-ED89-B444-9E84-BC102D5D7E65}"/>
              </a:ext>
            </a:extLst>
          </p:cNvPr>
          <p:cNvSpPr/>
          <p:nvPr/>
        </p:nvSpPr>
        <p:spPr>
          <a:xfrm>
            <a:off x="543118" y="178936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0CB6CDD-53B2-E94D-8A67-26C4683B9FF9}"/>
              </a:ext>
            </a:extLst>
          </p:cNvPr>
          <p:cNvSpPr/>
          <p:nvPr/>
        </p:nvSpPr>
        <p:spPr>
          <a:xfrm>
            <a:off x="718004" y="129342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18E910E2-45CA-7440-B58E-8873DFEF4973}"/>
              </a:ext>
            </a:extLst>
          </p:cNvPr>
          <p:cNvSpPr/>
          <p:nvPr/>
        </p:nvSpPr>
        <p:spPr>
          <a:xfrm>
            <a:off x="1500690" y="138237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1DA978E-51CD-4240-9D69-6EEF225575FE}"/>
              </a:ext>
            </a:extLst>
          </p:cNvPr>
          <p:cNvSpPr/>
          <p:nvPr/>
        </p:nvSpPr>
        <p:spPr>
          <a:xfrm>
            <a:off x="1592130" y="167085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40C90A56-1067-4944-A517-8A057D571C62}"/>
              </a:ext>
            </a:extLst>
          </p:cNvPr>
          <p:cNvSpPr/>
          <p:nvPr/>
        </p:nvSpPr>
        <p:spPr>
          <a:xfrm>
            <a:off x="1767016" y="117490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C7B4F64-42B8-AA42-91B5-483EB90032D4}"/>
              </a:ext>
            </a:extLst>
          </p:cNvPr>
          <p:cNvSpPr/>
          <p:nvPr/>
        </p:nvSpPr>
        <p:spPr>
          <a:xfrm>
            <a:off x="824032" y="334514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8A59F73-F770-1D4D-B519-ADDFC178F73B}"/>
              </a:ext>
            </a:extLst>
          </p:cNvPr>
          <p:cNvSpPr/>
          <p:nvPr/>
        </p:nvSpPr>
        <p:spPr>
          <a:xfrm>
            <a:off x="920222" y="36778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623B322-31E9-314F-A512-0814A9C6F683}"/>
              </a:ext>
            </a:extLst>
          </p:cNvPr>
          <p:cNvSpPr/>
          <p:nvPr/>
        </p:nvSpPr>
        <p:spPr>
          <a:xfrm>
            <a:off x="1103102" y="34266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FFFEF10-BDBF-9847-A177-F9F52390E375}"/>
              </a:ext>
            </a:extLst>
          </p:cNvPr>
          <p:cNvSpPr/>
          <p:nvPr/>
        </p:nvSpPr>
        <p:spPr>
          <a:xfrm>
            <a:off x="1255502" y="35790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50C3DE0-7779-1B4A-9657-B34E7D8E846E}"/>
              </a:ext>
            </a:extLst>
          </p:cNvPr>
          <p:cNvSpPr/>
          <p:nvPr/>
        </p:nvSpPr>
        <p:spPr>
          <a:xfrm>
            <a:off x="1349104" y="311994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5AB3644-87C4-F64C-AD6F-7CA9DCF25B48}"/>
              </a:ext>
            </a:extLst>
          </p:cNvPr>
          <p:cNvSpPr/>
          <p:nvPr/>
        </p:nvSpPr>
        <p:spPr>
          <a:xfrm>
            <a:off x="1072622" y="38302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F6AB9192-0653-FD4D-ABBA-F2634E8BEE4C}"/>
              </a:ext>
            </a:extLst>
          </p:cNvPr>
          <p:cNvSpPr/>
          <p:nvPr/>
        </p:nvSpPr>
        <p:spPr>
          <a:xfrm>
            <a:off x="1255502" y="35790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9DB8F6C-5EF8-6342-9E3E-498CFEE74A0E}"/>
              </a:ext>
            </a:extLst>
          </p:cNvPr>
          <p:cNvSpPr/>
          <p:nvPr/>
        </p:nvSpPr>
        <p:spPr>
          <a:xfrm>
            <a:off x="1407902" y="37314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A2E3BB63-0A85-B145-A5A2-1CB691509C79}"/>
              </a:ext>
            </a:extLst>
          </p:cNvPr>
          <p:cNvSpPr/>
          <p:nvPr/>
        </p:nvSpPr>
        <p:spPr>
          <a:xfrm>
            <a:off x="1072622" y="38302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936387A-9387-AA41-A169-A24D89D6AD89}"/>
              </a:ext>
            </a:extLst>
          </p:cNvPr>
          <p:cNvSpPr/>
          <p:nvPr/>
        </p:nvSpPr>
        <p:spPr>
          <a:xfrm>
            <a:off x="1255502" y="35790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93A2E01-0598-F844-B5F0-7D849CB7423F}"/>
              </a:ext>
            </a:extLst>
          </p:cNvPr>
          <p:cNvSpPr/>
          <p:nvPr/>
        </p:nvSpPr>
        <p:spPr>
          <a:xfrm>
            <a:off x="1407902" y="37314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8DB7123-15E3-4E4C-A01C-72256170461A}"/>
              </a:ext>
            </a:extLst>
          </p:cNvPr>
          <p:cNvSpPr/>
          <p:nvPr/>
        </p:nvSpPr>
        <p:spPr>
          <a:xfrm>
            <a:off x="1042142" y="369416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94CCA81-E642-754E-815F-1D2C384D8946}"/>
              </a:ext>
            </a:extLst>
          </p:cNvPr>
          <p:cNvSpPr/>
          <p:nvPr/>
        </p:nvSpPr>
        <p:spPr>
          <a:xfrm>
            <a:off x="1225022" y="39826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F22E2A49-3ED3-9845-805A-5E3AFFF2F7EF}"/>
              </a:ext>
            </a:extLst>
          </p:cNvPr>
          <p:cNvSpPr/>
          <p:nvPr/>
        </p:nvSpPr>
        <p:spPr>
          <a:xfrm>
            <a:off x="1407902" y="37314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EBD9FA1-0456-D943-87C5-D70640E293E9}"/>
              </a:ext>
            </a:extLst>
          </p:cNvPr>
          <p:cNvSpPr/>
          <p:nvPr/>
        </p:nvSpPr>
        <p:spPr>
          <a:xfrm>
            <a:off x="1560302" y="38838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B6CAB2C3-4E53-EF48-B754-A0030430E8D6}"/>
              </a:ext>
            </a:extLst>
          </p:cNvPr>
          <p:cNvSpPr/>
          <p:nvPr/>
        </p:nvSpPr>
        <p:spPr>
          <a:xfrm>
            <a:off x="431049" y="30993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B8B83DF-57BF-AE46-A7A4-31DFB027B49F}"/>
              </a:ext>
            </a:extLst>
          </p:cNvPr>
          <p:cNvSpPr/>
          <p:nvPr/>
        </p:nvSpPr>
        <p:spPr>
          <a:xfrm>
            <a:off x="613429" y="32517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89686EA-9842-FA42-B745-232E148D4C3B}"/>
              </a:ext>
            </a:extLst>
          </p:cNvPr>
          <p:cNvSpPr/>
          <p:nvPr/>
        </p:nvSpPr>
        <p:spPr>
          <a:xfrm>
            <a:off x="400569" y="350295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A590A5D-E569-9446-897F-BFF2640B99C1}"/>
              </a:ext>
            </a:extLst>
          </p:cNvPr>
          <p:cNvSpPr/>
          <p:nvPr/>
        </p:nvSpPr>
        <p:spPr>
          <a:xfrm>
            <a:off x="613429" y="32517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FD15669-C14A-D24E-9328-9A5B07CFBCBE}"/>
              </a:ext>
            </a:extLst>
          </p:cNvPr>
          <p:cNvSpPr/>
          <p:nvPr/>
        </p:nvSpPr>
        <p:spPr>
          <a:xfrm>
            <a:off x="765829" y="34041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594D048-2E57-CF41-A8F7-9FF933B9D2EA}"/>
              </a:ext>
            </a:extLst>
          </p:cNvPr>
          <p:cNvSpPr/>
          <p:nvPr/>
        </p:nvSpPr>
        <p:spPr>
          <a:xfrm>
            <a:off x="400569" y="350295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1A08DB3-0BC8-3E47-A656-75EE2A45B3A2}"/>
              </a:ext>
            </a:extLst>
          </p:cNvPr>
          <p:cNvSpPr/>
          <p:nvPr/>
        </p:nvSpPr>
        <p:spPr>
          <a:xfrm>
            <a:off x="613429" y="32517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85F3144-6930-0945-BDCC-F3B09F4E979D}"/>
              </a:ext>
            </a:extLst>
          </p:cNvPr>
          <p:cNvSpPr/>
          <p:nvPr/>
        </p:nvSpPr>
        <p:spPr>
          <a:xfrm>
            <a:off x="765829" y="34041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F642F16E-95C6-7F40-B592-26EF52AF8170}"/>
              </a:ext>
            </a:extLst>
          </p:cNvPr>
          <p:cNvSpPr/>
          <p:nvPr/>
        </p:nvSpPr>
        <p:spPr>
          <a:xfrm>
            <a:off x="370089" y="336688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BFF38388-A761-6E4E-BB33-C2558B13510D}"/>
              </a:ext>
            </a:extLst>
          </p:cNvPr>
          <p:cNvSpPr/>
          <p:nvPr/>
        </p:nvSpPr>
        <p:spPr>
          <a:xfrm>
            <a:off x="582949" y="365535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B4EFCB5-B47E-C444-B280-99F975B0B06A}"/>
              </a:ext>
            </a:extLst>
          </p:cNvPr>
          <p:cNvSpPr/>
          <p:nvPr/>
        </p:nvSpPr>
        <p:spPr>
          <a:xfrm>
            <a:off x="765829" y="34041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D5F83FA-A181-4D40-AC5B-697E973201B1}"/>
              </a:ext>
            </a:extLst>
          </p:cNvPr>
          <p:cNvSpPr/>
          <p:nvPr/>
        </p:nvSpPr>
        <p:spPr>
          <a:xfrm>
            <a:off x="918229" y="35565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3DFDF03-0569-9041-B6B2-C86626912C8D}"/>
              </a:ext>
            </a:extLst>
          </p:cNvPr>
          <p:cNvSpPr/>
          <p:nvPr/>
        </p:nvSpPr>
        <p:spPr>
          <a:xfrm>
            <a:off x="1378147" y="20756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0E626C-DBC3-354A-B94C-544459F339F7}"/>
              </a:ext>
            </a:extLst>
          </p:cNvPr>
          <p:cNvSpPr/>
          <p:nvPr/>
        </p:nvSpPr>
        <p:spPr>
          <a:xfrm>
            <a:off x="2599054" y="20809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D1EA4C2-0FB2-AB4B-B3C2-CAC08BCF2157}"/>
              </a:ext>
            </a:extLst>
          </p:cNvPr>
          <p:cNvSpPr/>
          <p:nvPr/>
        </p:nvSpPr>
        <p:spPr>
          <a:xfrm>
            <a:off x="1258226" y="18083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0232D6BA-85F1-5645-9441-DA1EE8A20422}"/>
              </a:ext>
            </a:extLst>
          </p:cNvPr>
          <p:cNvSpPr/>
          <p:nvPr/>
        </p:nvSpPr>
        <p:spPr>
          <a:xfrm>
            <a:off x="2132352" y="218578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D4E5FB5B-CEFB-6A4E-9A8C-FEA0036B0EC4}"/>
              </a:ext>
            </a:extLst>
          </p:cNvPr>
          <p:cNvSpPr/>
          <p:nvPr/>
        </p:nvSpPr>
        <p:spPr>
          <a:xfrm>
            <a:off x="1759489" y="206089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3B7A9B2-683E-254B-89D9-95F29D1E00AA}"/>
              </a:ext>
            </a:extLst>
          </p:cNvPr>
          <p:cNvSpPr/>
          <p:nvPr/>
        </p:nvSpPr>
        <p:spPr>
          <a:xfrm>
            <a:off x="1850929" y="234936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BAE44AB-3CAE-3242-A248-56167D4772C7}"/>
              </a:ext>
            </a:extLst>
          </p:cNvPr>
          <p:cNvSpPr/>
          <p:nvPr/>
        </p:nvSpPr>
        <p:spPr>
          <a:xfrm>
            <a:off x="2072872" y="157950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3F2EFF6B-819B-D84C-82BA-991EF0C0B6F9}"/>
              </a:ext>
            </a:extLst>
          </p:cNvPr>
          <p:cNvSpPr/>
          <p:nvPr/>
        </p:nvSpPr>
        <p:spPr>
          <a:xfrm>
            <a:off x="2164312" y="186798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F2A78A9F-5B2E-EE41-BAE5-14CED3E47668}"/>
              </a:ext>
            </a:extLst>
          </p:cNvPr>
          <p:cNvSpPr/>
          <p:nvPr/>
        </p:nvSpPr>
        <p:spPr>
          <a:xfrm>
            <a:off x="1914568" y="39826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B70CCCA-47AA-134E-BE1F-1656340FEF56}"/>
              </a:ext>
            </a:extLst>
          </p:cNvPr>
          <p:cNvSpPr/>
          <p:nvPr/>
        </p:nvSpPr>
        <p:spPr>
          <a:xfrm>
            <a:off x="2249848" y="38838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29D5DB3-0FE2-8E4F-8486-AEF46F1E9688}"/>
              </a:ext>
            </a:extLst>
          </p:cNvPr>
          <p:cNvSpPr/>
          <p:nvPr/>
        </p:nvSpPr>
        <p:spPr>
          <a:xfrm>
            <a:off x="1914568" y="39826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2BC2758-C19D-AF49-AE1D-7659C0A69768}"/>
              </a:ext>
            </a:extLst>
          </p:cNvPr>
          <p:cNvSpPr/>
          <p:nvPr/>
        </p:nvSpPr>
        <p:spPr>
          <a:xfrm>
            <a:off x="2249848" y="38838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8ADD9FCD-0A4B-2C4B-9663-FE8E95B1B300}"/>
              </a:ext>
            </a:extLst>
          </p:cNvPr>
          <p:cNvSpPr/>
          <p:nvPr/>
        </p:nvSpPr>
        <p:spPr>
          <a:xfrm>
            <a:off x="1884088" y="384656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0B540406-8366-564D-8B66-5A293052E87C}"/>
              </a:ext>
            </a:extLst>
          </p:cNvPr>
          <p:cNvSpPr/>
          <p:nvPr/>
        </p:nvSpPr>
        <p:spPr>
          <a:xfrm>
            <a:off x="2066968" y="41350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7E0A41D-E4A3-7947-A29B-15F22ED8AC54}"/>
              </a:ext>
            </a:extLst>
          </p:cNvPr>
          <p:cNvSpPr/>
          <p:nvPr/>
        </p:nvSpPr>
        <p:spPr>
          <a:xfrm>
            <a:off x="2249848" y="38838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3389896C-2706-9440-BC72-DBE8585FF08D}"/>
              </a:ext>
            </a:extLst>
          </p:cNvPr>
          <p:cNvSpPr/>
          <p:nvPr/>
        </p:nvSpPr>
        <p:spPr>
          <a:xfrm>
            <a:off x="2402248" y="40362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F14E6A80-3A9E-3A47-A903-D91127953737}"/>
              </a:ext>
            </a:extLst>
          </p:cNvPr>
          <p:cNvSpPr/>
          <p:nvPr/>
        </p:nvSpPr>
        <p:spPr>
          <a:xfrm>
            <a:off x="13819" y="28470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066920F2-8FD5-004F-8F98-B6140810A693}"/>
              </a:ext>
            </a:extLst>
          </p:cNvPr>
          <p:cNvSpPr/>
          <p:nvPr/>
        </p:nvSpPr>
        <p:spPr>
          <a:xfrm>
            <a:off x="2821173" y="427725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4E935D1-D16E-6C4B-9551-A2ED3D61C8B2}"/>
              </a:ext>
            </a:extLst>
          </p:cNvPr>
          <p:cNvSpPr/>
          <p:nvPr/>
        </p:nvSpPr>
        <p:spPr>
          <a:xfrm>
            <a:off x="13819" y="28470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C8BC7D8E-CE0F-7148-9667-5D7ED4C9C94D}"/>
              </a:ext>
            </a:extLst>
          </p:cNvPr>
          <p:cNvSpPr/>
          <p:nvPr/>
        </p:nvSpPr>
        <p:spPr>
          <a:xfrm>
            <a:off x="166219" y="29994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9AE0B11-740C-0644-B21C-86DB2BC05B33}"/>
              </a:ext>
            </a:extLst>
          </p:cNvPr>
          <p:cNvSpPr/>
          <p:nvPr/>
        </p:nvSpPr>
        <p:spPr>
          <a:xfrm>
            <a:off x="13819" y="28470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E69FDC9-5670-554D-80A4-14E245181BF7}"/>
              </a:ext>
            </a:extLst>
          </p:cNvPr>
          <p:cNvSpPr/>
          <p:nvPr/>
        </p:nvSpPr>
        <p:spPr>
          <a:xfrm>
            <a:off x="166219" y="29994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333C1224-F27A-2C4A-AE2B-5684B0CA5AD3}"/>
              </a:ext>
            </a:extLst>
          </p:cNvPr>
          <p:cNvSpPr/>
          <p:nvPr/>
        </p:nvSpPr>
        <p:spPr>
          <a:xfrm>
            <a:off x="-16661" y="325062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8B9FEF6-AF2D-6940-8493-FAC6EB309771}"/>
              </a:ext>
            </a:extLst>
          </p:cNvPr>
          <p:cNvSpPr/>
          <p:nvPr/>
        </p:nvSpPr>
        <p:spPr>
          <a:xfrm>
            <a:off x="166219" y="29994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18B029DC-4310-C943-A3FD-F49786194AC0}"/>
              </a:ext>
            </a:extLst>
          </p:cNvPr>
          <p:cNvSpPr/>
          <p:nvPr/>
        </p:nvSpPr>
        <p:spPr>
          <a:xfrm>
            <a:off x="318619" y="31518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97FF5F-AD56-1443-BD0D-92C148F133F1}"/>
              </a:ext>
            </a:extLst>
          </p:cNvPr>
          <p:cNvCxnSpPr/>
          <p:nvPr/>
        </p:nvCxnSpPr>
        <p:spPr>
          <a:xfrm>
            <a:off x="-697834" y="1602128"/>
            <a:ext cx="4170936" cy="2327715"/>
          </a:xfrm>
          <a:prstGeom prst="line">
            <a:avLst/>
          </a:prstGeom>
          <a:ln w="57150">
            <a:solidFill>
              <a:srgbClr val="192A2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>
            <a:extLst>
              <a:ext uri="{FF2B5EF4-FFF2-40B4-BE49-F238E27FC236}">
                <a16:creationId xmlns:a16="http://schemas.microsoft.com/office/drawing/2014/main" id="{2AE5A455-842C-004C-BFA0-2F42C2E28F8F}"/>
              </a:ext>
            </a:extLst>
          </p:cNvPr>
          <p:cNvCxnSpPr>
            <a:cxnSpLocks/>
          </p:cNvCxnSpPr>
          <p:nvPr/>
        </p:nvCxnSpPr>
        <p:spPr>
          <a:xfrm flipV="1">
            <a:off x="6049804" y="1213008"/>
            <a:ext cx="0" cy="31260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>
            <a:extLst>
              <a:ext uri="{FF2B5EF4-FFF2-40B4-BE49-F238E27FC236}">
                <a16:creationId xmlns:a16="http://schemas.microsoft.com/office/drawing/2014/main" id="{5E3FF6EB-898D-6646-8172-FF3AC23C5A55}"/>
              </a:ext>
            </a:extLst>
          </p:cNvPr>
          <p:cNvCxnSpPr>
            <a:cxnSpLocks/>
          </p:cNvCxnSpPr>
          <p:nvPr/>
        </p:nvCxnSpPr>
        <p:spPr>
          <a:xfrm>
            <a:off x="3999149" y="2719341"/>
            <a:ext cx="4170936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Oval 329">
            <a:extLst>
              <a:ext uri="{FF2B5EF4-FFF2-40B4-BE49-F238E27FC236}">
                <a16:creationId xmlns:a16="http://schemas.microsoft.com/office/drawing/2014/main" id="{E4E74DF4-DBB3-2B4F-8920-F78ED86B4802}"/>
              </a:ext>
            </a:extLst>
          </p:cNvPr>
          <p:cNvSpPr/>
          <p:nvPr/>
        </p:nvSpPr>
        <p:spPr>
          <a:xfrm>
            <a:off x="5011124" y="121300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720B15EC-1A81-9441-B1D4-3EE0F7397773}"/>
              </a:ext>
            </a:extLst>
          </p:cNvPr>
          <p:cNvSpPr/>
          <p:nvPr/>
        </p:nvSpPr>
        <p:spPr>
          <a:xfrm>
            <a:off x="5204159" y="15008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3CEF497A-C41C-4B4B-A81B-B31213076A48}"/>
              </a:ext>
            </a:extLst>
          </p:cNvPr>
          <p:cNvSpPr/>
          <p:nvPr/>
        </p:nvSpPr>
        <p:spPr>
          <a:xfrm>
            <a:off x="5590406" y="156075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8471DBA4-DB95-9041-843C-663D5E85F450}"/>
              </a:ext>
            </a:extLst>
          </p:cNvPr>
          <p:cNvSpPr/>
          <p:nvPr/>
        </p:nvSpPr>
        <p:spPr>
          <a:xfrm>
            <a:off x="5295599" y="178936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427B57D7-92BF-A34B-9420-A88F6D87AC2A}"/>
              </a:ext>
            </a:extLst>
          </p:cNvPr>
          <p:cNvSpPr/>
          <p:nvPr/>
        </p:nvSpPr>
        <p:spPr>
          <a:xfrm>
            <a:off x="5470485" y="129342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9194763D-8631-8842-966D-51DF79F1F6FC}"/>
              </a:ext>
            </a:extLst>
          </p:cNvPr>
          <p:cNvSpPr/>
          <p:nvPr/>
        </p:nvSpPr>
        <p:spPr>
          <a:xfrm>
            <a:off x="6253171" y="138237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702CF242-0F2F-574F-B4F9-609051A20E74}"/>
              </a:ext>
            </a:extLst>
          </p:cNvPr>
          <p:cNvSpPr/>
          <p:nvPr/>
        </p:nvSpPr>
        <p:spPr>
          <a:xfrm>
            <a:off x="6344611" y="167085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E446E40E-64EA-5D4C-94A6-52FB08E3ED9E}"/>
              </a:ext>
            </a:extLst>
          </p:cNvPr>
          <p:cNvSpPr/>
          <p:nvPr/>
        </p:nvSpPr>
        <p:spPr>
          <a:xfrm>
            <a:off x="6519497" y="117490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5528AB3-DF7E-364F-A4CD-4614E1BF4A24}"/>
              </a:ext>
            </a:extLst>
          </p:cNvPr>
          <p:cNvSpPr/>
          <p:nvPr/>
        </p:nvSpPr>
        <p:spPr>
          <a:xfrm>
            <a:off x="5576513" y="334514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4077A4B9-D026-C348-912E-3AC5451C6508}"/>
              </a:ext>
            </a:extLst>
          </p:cNvPr>
          <p:cNvSpPr/>
          <p:nvPr/>
        </p:nvSpPr>
        <p:spPr>
          <a:xfrm>
            <a:off x="5672703" y="36778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DEB9190A-9437-4C4A-8356-BD11A734B0F8}"/>
              </a:ext>
            </a:extLst>
          </p:cNvPr>
          <p:cNvSpPr/>
          <p:nvPr/>
        </p:nvSpPr>
        <p:spPr>
          <a:xfrm>
            <a:off x="5855583" y="34266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15133A6A-C026-A34E-9562-69DA76BA8B6E}"/>
              </a:ext>
            </a:extLst>
          </p:cNvPr>
          <p:cNvSpPr/>
          <p:nvPr/>
        </p:nvSpPr>
        <p:spPr>
          <a:xfrm>
            <a:off x="6007983" y="35790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188FEBC5-B7BD-2D48-9AEC-9D48D1557A99}"/>
              </a:ext>
            </a:extLst>
          </p:cNvPr>
          <p:cNvSpPr/>
          <p:nvPr/>
        </p:nvSpPr>
        <p:spPr>
          <a:xfrm>
            <a:off x="6101585" y="311994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F1228B54-A8DF-8142-8C9D-7AF8D8040FC7}"/>
              </a:ext>
            </a:extLst>
          </p:cNvPr>
          <p:cNvSpPr/>
          <p:nvPr/>
        </p:nvSpPr>
        <p:spPr>
          <a:xfrm>
            <a:off x="5825103" y="38302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58CFBD34-8A06-2940-947A-B144504892F7}"/>
              </a:ext>
            </a:extLst>
          </p:cNvPr>
          <p:cNvSpPr/>
          <p:nvPr/>
        </p:nvSpPr>
        <p:spPr>
          <a:xfrm>
            <a:off x="6007983" y="35790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7FE56E84-67BA-1641-A098-F4B6C1749200}"/>
              </a:ext>
            </a:extLst>
          </p:cNvPr>
          <p:cNvSpPr/>
          <p:nvPr/>
        </p:nvSpPr>
        <p:spPr>
          <a:xfrm>
            <a:off x="6160383" y="37314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674CF279-E4B7-E140-9590-C9DC554CD6AB}"/>
              </a:ext>
            </a:extLst>
          </p:cNvPr>
          <p:cNvSpPr/>
          <p:nvPr/>
        </p:nvSpPr>
        <p:spPr>
          <a:xfrm>
            <a:off x="5825103" y="38302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BD163EE7-117D-5C49-A138-3FDD04109387}"/>
              </a:ext>
            </a:extLst>
          </p:cNvPr>
          <p:cNvSpPr/>
          <p:nvPr/>
        </p:nvSpPr>
        <p:spPr>
          <a:xfrm>
            <a:off x="6007983" y="35790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4ED30139-80DF-AD4F-AACF-01CE7EA37149}"/>
              </a:ext>
            </a:extLst>
          </p:cNvPr>
          <p:cNvSpPr/>
          <p:nvPr/>
        </p:nvSpPr>
        <p:spPr>
          <a:xfrm>
            <a:off x="6160383" y="37314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4D33F5AD-88EF-8D4D-820E-116FEBD321FF}"/>
              </a:ext>
            </a:extLst>
          </p:cNvPr>
          <p:cNvSpPr/>
          <p:nvPr/>
        </p:nvSpPr>
        <p:spPr>
          <a:xfrm>
            <a:off x="5794623" y="369416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69694265-DF3E-1A47-829D-BFD79B107D88}"/>
              </a:ext>
            </a:extLst>
          </p:cNvPr>
          <p:cNvSpPr/>
          <p:nvPr/>
        </p:nvSpPr>
        <p:spPr>
          <a:xfrm>
            <a:off x="5977503" y="39826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4CD12B95-B836-974E-AB9A-6769FC1A1522}"/>
              </a:ext>
            </a:extLst>
          </p:cNvPr>
          <p:cNvSpPr/>
          <p:nvPr/>
        </p:nvSpPr>
        <p:spPr>
          <a:xfrm>
            <a:off x="6160383" y="37314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50D1AE5F-16F1-6242-A78E-F451795BFCC4}"/>
              </a:ext>
            </a:extLst>
          </p:cNvPr>
          <p:cNvSpPr/>
          <p:nvPr/>
        </p:nvSpPr>
        <p:spPr>
          <a:xfrm>
            <a:off x="6312783" y="38838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40B68E48-89C0-CD4D-BD78-F7D8B6B345B3}"/>
              </a:ext>
            </a:extLst>
          </p:cNvPr>
          <p:cNvSpPr/>
          <p:nvPr/>
        </p:nvSpPr>
        <p:spPr>
          <a:xfrm>
            <a:off x="5183530" y="30993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948C383F-B873-DA46-A763-04A2F2B1EDCA}"/>
              </a:ext>
            </a:extLst>
          </p:cNvPr>
          <p:cNvSpPr/>
          <p:nvPr/>
        </p:nvSpPr>
        <p:spPr>
          <a:xfrm>
            <a:off x="5365910" y="32517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3F97FA8A-7B87-D746-9F44-61CDD6DA40E4}"/>
              </a:ext>
            </a:extLst>
          </p:cNvPr>
          <p:cNvSpPr/>
          <p:nvPr/>
        </p:nvSpPr>
        <p:spPr>
          <a:xfrm>
            <a:off x="5153050" y="350295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80F14AD3-69DC-3149-93A2-133FB1EAEA65}"/>
              </a:ext>
            </a:extLst>
          </p:cNvPr>
          <p:cNvSpPr/>
          <p:nvPr/>
        </p:nvSpPr>
        <p:spPr>
          <a:xfrm>
            <a:off x="5365910" y="32517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08800005-8BA8-3A4B-B9E7-5B043231462D}"/>
              </a:ext>
            </a:extLst>
          </p:cNvPr>
          <p:cNvSpPr/>
          <p:nvPr/>
        </p:nvSpPr>
        <p:spPr>
          <a:xfrm>
            <a:off x="5518310" y="34041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C6135C78-EA69-6F41-950C-028D3523A553}"/>
              </a:ext>
            </a:extLst>
          </p:cNvPr>
          <p:cNvSpPr/>
          <p:nvPr/>
        </p:nvSpPr>
        <p:spPr>
          <a:xfrm>
            <a:off x="5153050" y="350295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FF9D664E-59FA-EA40-A05B-3E133F896383}"/>
              </a:ext>
            </a:extLst>
          </p:cNvPr>
          <p:cNvSpPr/>
          <p:nvPr/>
        </p:nvSpPr>
        <p:spPr>
          <a:xfrm>
            <a:off x="5365910" y="32517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97521C0-8E25-FA4F-A06F-FE39D315B54E}"/>
              </a:ext>
            </a:extLst>
          </p:cNvPr>
          <p:cNvSpPr/>
          <p:nvPr/>
        </p:nvSpPr>
        <p:spPr>
          <a:xfrm>
            <a:off x="5518310" y="34041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9EB10A21-9488-2148-981D-28C98BCE994C}"/>
              </a:ext>
            </a:extLst>
          </p:cNvPr>
          <p:cNvSpPr/>
          <p:nvPr/>
        </p:nvSpPr>
        <p:spPr>
          <a:xfrm>
            <a:off x="5122570" y="336688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C615E7E9-C451-4842-94BF-27ECFBA1EF73}"/>
              </a:ext>
            </a:extLst>
          </p:cNvPr>
          <p:cNvSpPr/>
          <p:nvPr/>
        </p:nvSpPr>
        <p:spPr>
          <a:xfrm>
            <a:off x="5335430" y="365535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99FC5BDA-D1A8-EA45-BB7E-7E3D9B65A611}"/>
              </a:ext>
            </a:extLst>
          </p:cNvPr>
          <p:cNvSpPr/>
          <p:nvPr/>
        </p:nvSpPr>
        <p:spPr>
          <a:xfrm>
            <a:off x="5518310" y="34041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35B75CA8-5040-0841-8B65-55F00DE9F78E}"/>
              </a:ext>
            </a:extLst>
          </p:cNvPr>
          <p:cNvSpPr/>
          <p:nvPr/>
        </p:nvSpPr>
        <p:spPr>
          <a:xfrm>
            <a:off x="5670710" y="35565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80875B8A-8E88-584B-9D0B-6E2606B02179}"/>
              </a:ext>
            </a:extLst>
          </p:cNvPr>
          <p:cNvSpPr/>
          <p:nvPr/>
        </p:nvSpPr>
        <p:spPr>
          <a:xfrm>
            <a:off x="6130628" y="20756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71711337-A3DA-CA42-B2AE-F57C8AA3CB58}"/>
              </a:ext>
            </a:extLst>
          </p:cNvPr>
          <p:cNvSpPr/>
          <p:nvPr/>
        </p:nvSpPr>
        <p:spPr>
          <a:xfrm>
            <a:off x="7351535" y="20809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8C3D15DE-079E-DF47-98EB-51EA3035CB88}"/>
              </a:ext>
            </a:extLst>
          </p:cNvPr>
          <p:cNvSpPr/>
          <p:nvPr/>
        </p:nvSpPr>
        <p:spPr>
          <a:xfrm>
            <a:off x="6010707" y="18083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3BBBB178-F17A-BF48-ADB5-252117A9F667}"/>
              </a:ext>
            </a:extLst>
          </p:cNvPr>
          <p:cNvSpPr/>
          <p:nvPr/>
        </p:nvSpPr>
        <p:spPr>
          <a:xfrm>
            <a:off x="6884833" y="218578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DE55B3A5-2FFF-6D44-9C55-A3607007D6DA}"/>
              </a:ext>
            </a:extLst>
          </p:cNvPr>
          <p:cNvSpPr/>
          <p:nvPr/>
        </p:nvSpPr>
        <p:spPr>
          <a:xfrm>
            <a:off x="6511970" y="206089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9C4AF577-F635-B241-BBA1-C41F5ED3A175}"/>
              </a:ext>
            </a:extLst>
          </p:cNvPr>
          <p:cNvSpPr/>
          <p:nvPr/>
        </p:nvSpPr>
        <p:spPr>
          <a:xfrm>
            <a:off x="6603410" y="234936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CACE490F-1942-154A-B7C5-C1431845277F}"/>
              </a:ext>
            </a:extLst>
          </p:cNvPr>
          <p:cNvSpPr/>
          <p:nvPr/>
        </p:nvSpPr>
        <p:spPr>
          <a:xfrm>
            <a:off x="6825353" y="157950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4CDD4D80-C81A-FF4D-B7E9-C2C5BF8E95AC}"/>
              </a:ext>
            </a:extLst>
          </p:cNvPr>
          <p:cNvSpPr/>
          <p:nvPr/>
        </p:nvSpPr>
        <p:spPr>
          <a:xfrm>
            <a:off x="6916793" y="186798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15F96CB7-D1F0-C142-BE00-FB637E83F949}"/>
              </a:ext>
            </a:extLst>
          </p:cNvPr>
          <p:cNvSpPr/>
          <p:nvPr/>
        </p:nvSpPr>
        <p:spPr>
          <a:xfrm>
            <a:off x="6667049" y="39826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2644F353-F373-D149-95F2-67B6A84B21F2}"/>
              </a:ext>
            </a:extLst>
          </p:cNvPr>
          <p:cNvSpPr/>
          <p:nvPr/>
        </p:nvSpPr>
        <p:spPr>
          <a:xfrm>
            <a:off x="7002329" y="38838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DBF9490E-8C34-994F-A9B4-AE245762F029}"/>
              </a:ext>
            </a:extLst>
          </p:cNvPr>
          <p:cNvSpPr/>
          <p:nvPr/>
        </p:nvSpPr>
        <p:spPr>
          <a:xfrm>
            <a:off x="6667049" y="39826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77328498-D20A-5549-96A4-5D4B4F756E21}"/>
              </a:ext>
            </a:extLst>
          </p:cNvPr>
          <p:cNvSpPr/>
          <p:nvPr/>
        </p:nvSpPr>
        <p:spPr>
          <a:xfrm>
            <a:off x="7002329" y="38838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E2230519-B3A7-D441-B878-7C969C5D41EA}"/>
              </a:ext>
            </a:extLst>
          </p:cNvPr>
          <p:cNvSpPr/>
          <p:nvPr/>
        </p:nvSpPr>
        <p:spPr>
          <a:xfrm>
            <a:off x="6636569" y="384656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4D6AAAC-8231-7044-819F-791E775493E0}"/>
              </a:ext>
            </a:extLst>
          </p:cNvPr>
          <p:cNvSpPr/>
          <p:nvPr/>
        </p:nvSpPr>
        <p:spPr>
          <a:xfrm>
            <a:off x="6819449" y="41350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682AC79-7C60-1F47-860F-59B31760CB2F}"/>
              </a:ext>
            </a:extLst>
          </p:cNvPr>
          <p:cNvSpPr/>
          <p:nvPr/>
        </p:nvSpPr>
        <p:spPr>
          <a:xfrm>
            <a:off x="7002329" y="38838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122FEC03-F526-8C46-BC61-11E1CB22AD0A}"/>
              </a:ext>
            </a:extLst>
          </p:cNvPr>
          <p:cNvSpPr/>
          <p:nvPr/>
        </p:nvSpPr>
        <p:spPr>
          <a:xfrm>
            <a:off x="7154729" y="40362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E2DC55A8-55BF-D94A-926E-515CA6BD345D}"/>
              </a:ext>
            </a:extLst>
          </p:cNvPr>
          <p:cNvSpPr/>
          <p:nvPr/>
        </p:nvSpPr>
        <p:spPr>
          <a:xfrm>
            <a:off x="4766300" y="28470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5D764C8F-6B95-F742-BB9E-85D191AF8D4A}"/>
              </a:ext>
            </a:extLst>
          </p:cNvPr>
          <p:cNvSpPr/>
          <p:nvPr/>
        </p:nvSpPr>
        <p:spPr>
          <a:xfrm>
            <a:off x="7573654" y="427725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81D0CC2B-2CED-B143-B5A5-54A514AB563C}"/>
              </a:ext>
            </a:extLst>
          </p:cNvPr>
          <p:cNvSpPr/>
          <p:nvPr/>
        </p:nvSpPr>
        <p:spPr>
          <a:xfrm>
            <a:off x="4766300" y="28470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28D1B0E8-8581-C64A-942D-3AED526B0993}"/>
              </a:ext>
            </a:extLst>
          </p:cNvPr>
          <p:cNvSpPr/>
          <p:nvPr/>
        </p:nvSpPr>
        <p:spPr>
          <a:xfrm>
            <a:off x="4918700" y="29994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B90C929E-84A7-4E43-B5AE-04C3BE1DE3C5}"/>
              </a:ext>
            </a:extLst>
          </p:cNvPr>
          <p:cNvSpPr/>
          <p:nvPr/>
        </p:nvSpPr>
        <p:spPr>
          <a:xfrm>
            <a:off x="4766300" y="28470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5422A34-78A5-0B43-95A4-971876B7BFC1}"/>
              </a:ext>
            </a:extLst>
          </p:cNvPr>
          <p:cNvSpPr/>
          <p:nvPr/>
        </p:nvSpPr>
        <p:spPr>
          <a:xfrm>
            <a:off x="4918700" y="29994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B86C08DC-7A98-E246-A247-B5B842BDE52C}"/>
              </a:ext>
            </a:extLst>
          </p:cNvPr>
          <p:cNvSpPr/>
          <p:nvPr/>
        </p:nvSpPr>
        <p:spPr>
          <a:xfrm>
            <a:off x="4735820" y="325062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D9CA4898-C0CF-F742-8305-3A8EB4B20B0F}"/>
              </a:ext>
            </a:extLst>
          </p:cNvPr>
          <p:cNvSpPr/>
          <p:nvPr/>
        </p:nvSpPr>
        <p:spPr>
          <a:xfrm>
            <a:off x="4918700" y="29994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69CBD756-ABE9-AF45-826F-544569ADE34C}"/>
              </a:ext>
            </a:extLst>
          </p:cNvPr>
          <p:cNvSpPr/>
          <p:nvPr/>
        </p:nvSpPr>
        <p:spPr>
          <a:xfrm>
            <a:off x="5071100" y="31518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2FE1A123-EE32-1840-8A00-013A0725710E}"/>
              </a:ext>
            </a:extLst>
          </p:cNvPr>
          <p:cNvCxnSpPr>
            <a:cxnSpLocks/>
          </p:cNvCxnSpPr>
          <p:nvPr/>
        </p:nvCxnSpPr>
        <p:spPr>
          <a:xfrm flipV="1">
            <a:off x="3763132" y="2398781"/>
            <a:ext cx="4721901" cy="541631"/>
          </a:xfrm>
          <a:prstGeom prst="line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Arrow Connector 392">
            <a:extLst>
              <a:ext uri="{FF2B5EF4-FFF2-40B4-BE49-F238E27FC236}">
                <a16:creationId xmlns:a16="http://schemas.microsoft.com/office/drawing/2014/main" id="{82299B92-4334-9C4D-807C-E7E5CC6922DB}"/>
              </a:ext>
            </a:extLst>
          </p:cNvPr>
          <p:cNvCxnSpPr>
            <a:cxnSpLocks/>
          </p:cNvCxnSpPr>
          <p:nvPr/>
        </p:nvCxnSpPr>
        <p:spPr>
          <a:xfrm flipV="1">
            <a:off x="10938947" y="1236576"/>
            <a:ext cx="0" cy="31260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Arrow Connector 393">
            <a:extLst>
              <a:ext uri="{FF2B5EF4-FFF2-40B4-BE49-F238E27FC236}">
                <a16:creationId xmlns:a16="http://schemas.microsoft.com/office/drawing/2014/main" id="{B4ECB46D-9A66-1340-A424-08323ECBAE88}"/>
              </a:ext>
            </a:extLst>
          </p:cNvPr>
          <p:cNvCxnSpPr>
            <a:cxnSpLocks/>
          </p:cNvCxnSpPr>
          <p:nvPr/>
        </p:nvCxnSpPr>
        <p:spPr>
          <a:xfrm>
            <a:off x="8888292" y="2742909"/>
            <a:ext cx="4170936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Oval 394">
            <a:extLst>
              <a:ext uri="{FF2B5EF4-FFF2-40B4-BE49-F238E27FC236}">
                <a16:creationId xmlns:a16="http://schemas.microsoft.com/office/drawing/2014/main" id="{7818D6CF-A233-B74C-A00F-4DBDD98311B4}"/>
              </a:ext>
            </a:extLst>
          </p:cNvPr>
          <p:cNvSpPr/>
          <p:nvPr/>
        </p:nvSpPr>
        <p:spPr>
          <a:xfrm>
            <a:off x="9900267" y="123657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AFD6C6CB-799E-644E-8D49-EB6C187A89B2}"/>
              </a:ext>
            </a:extLst>
          </p:cNvPr>
          <p:cNvSpPr/>
          <p:nvPr/>
        </p:nvSpPr>
        <p:spPr>
          <a:xfrm>
            <a:off x="10093302" y="152446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3D20D3CB-DFEA-3B48-93DA-E244B2899CE7}"/>
              </a:ext>
            </a:extLst>
          </p:cNvPr>
          <p:cNvSpPr/>
          <p:nvPr/>
        </p:nvSpPr>
        <p:spPr>
          <a:xfrm>
            <a:off x="10479549" y="158432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19B4908D-9608-E64F-89BE-7ECF0362F7CE}"/>
              </a:ext>
            </a:extLst>
          </p:cNvPr>
          <p:cNvSpPr/>
          <p:nvPr/>
        </p:nvSpPr>
        <p:spPr>
          <a:xfrm>
            <a:off x="10184742" y="181293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E95AC8B9-86C2-D840-AF23-1F2742543166}"/>
              </a:ext>
            </a:extLst>
          </p:cNvPr>
          <p:cNvSpPr/>
          <p:nvPr/>
        </p:nvSpPr>
        <p:spPr>
          <a:xfrm>
            <a:off x="10359628" y="131699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EBB54C9B-D3E6-894E-9D6B-01F25F76C282}"/>
              </a:ext>
            </a:extLst>
          </p:cNvPr>
          <p:cNvSpPr/>
          <p:nvPr/>
        </p:nvSpPr>
        <p:spPr>
          <a:xfrm>
            <a:off x="11142314" y="140594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EFDFF13B-C65C-8E4C-8AFD-1F67A92164FA}"/>
              </a:ext>
            </a:extLst>
          </p:cNvPr>
          <p:cNvSpPr/>
          <p:nvPr/>
        </p:nvSpPr>
        <p:spPr>
          <a:xfrm>
            <a:off x="11233754" y="169441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E5887A8-A254-214C-BA2F-0F46C99D09DE}"/>
              </a:ext>
            </a:extLst>
          </p:cNvPr>
          <p:cNvSpPr/>
          <p:nvPr/>
        </p:nvSpPr>
        <p:spPr>
          <a:xfrm>
            <a:off x="11408640" y="119847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9CA7D811-FE47-0645-8E17-225E310AAAFE}"/>
              </a:ext>
            </a:extLst>
          </p:cNvPr>
          <p:cNvSpPr/>
          <p:nvPr/>
        </p:nvSpPr>
        <p:spPr>
          <a:xfrm>
            <a:off x="10465656" y="336871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5437ADDE-AF47-0C4E-A22F-5A7CC0B9757B}"/>
              </a:ext>
            </a:extLst>
          </p:cNvPr>
          <p:cNvSpPr/>
          <p:nvPr/>
        </p:nvSpPr>
        <p:spPr>
          <a:xfrm>
            <a:off x="10561846" y="370140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24F877C-C590-AC40-AC68-D76BCDF49AD7}"/>
              </a:ext>
            </a:extLst>
          </p:cNvPr>
          <p:cNvSpPr/>
          <p:nvPr/>
        </p:nvSpPr>
        <p:spPr>
          <a:xfrm>
            <a:off x="10744726" y="34502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8378DB7C-530F-FB48-A772-30292A3C8940}"/>
              </a:ext>
            </a:extLst>
          </p:cNvPr>
          <p:cNvSpPr/>
          <p:nvPr/>
        </p:nvSpPr>
        <p:spPr>
          <a:xfrm>
            <a:off x="10897126" y="36026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F94C2D00-FD6D-7D4D-90AC-8BE1A97A0C40}"/>
              </a:ext>
            </a:extLst>
          </p:cNvPr>
          <p:cNvSpPr/>
          <p:nvPr/>
        </p:nvSpPr>
        <p:spPr>
          <a:xfrm>
            <a:off x="10990728" y="31435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6D2997A3-A985-6645-88CD-F875A03A5A76}"/>
              </a:ext>
            </a:extLst>
          </p:cNvPr>
          <p:cNvSpPr/>
          <p:nvPr/>
        </p:nvSpPr>
        <p:spPr>
          <a:xfrm>
            <a:off x="10714246" y="385380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94DCBF95-0CC2-A24D-B9F9-A74F3868594B}"/>
              </a:ext>
            </a:extLst>
          </p:cNvPr>
          <p:cNvSpPr/>
          <p:nvPr/>
        </p:nvSpPr>
        <p:spPr>
          <a:xfrm>
            <a:off x="10897126" y="36026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2B8D62E7-9F85-C24F-9818-884DD73776E7}"/>
              </a:ext>
            </a:extLst>
          </p:cNvPr>
          <p:cNvSpPr/>
          <p:nvPr/>
        </p:nvSpPr>
        <p:spPr>
          <a:xfrm>
            <a:off x="11049526" y="37550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5B0C18E1-0DE4-154A-8D44-A2752C643159}"/>
              </a:ext>
            </a:extLst>
          </p:cNvPr>
          <p:cNvSpPr/>
          <p:nvPr/>
        </p:nvSpPr>
        <p:spPr>
          <a:xfrm>
            <a:off x="10714246" y="385380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3F80C847-E6E4-4940-9217-FD7F8D925FEF}"/>
              </a:ext>
            </a:extLst>
          </p:cNvPr>
          <p:cNvSpPr/>
          <p:nvPr/>
        </p:nvSpPr>
        <p:spPr>
          <a:xfrm>
            <a:off x="10897126" y="36026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E808B87D-42CB-D145-BD06-A4B7F01D4DC5}"/>
              </a:ext>
            </a:extLst>
          </p:cNvPr>
          <p:cNvSpPr/>
          <p:nvPr/>
        </p:nvSpPr>
        <p:spPr>
          <a:xfrm>
            <a:off x="11049526" y="37550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Oval 413">
            <a:extLst>
              <a:ext uri="{FF2B5EF4-FFF2-40B4-BE49-F238E27FC236}">
                <a16:creationId xmlns:a16="http://schemas.microsoft.com/office/drawing/2014/main" id="{B8978BD7-99A9-6044-8FDB-424824B7998E}"/>
              </a:ext>
            </a:extLst>
          </p:cNvPr>
          <p:cNvSpPr/>
          <p:nvPr/>
        </p:nvSpPr>
        <p:spPr>
          <a:xfrm>
            <a:off x="10683766" y="371773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6493CAFB-F089-A24A-8283-7D36F86323C3}"/>
              </a:ext>
            </a:extLst>
          </p:cNvPr>
          <p:cNvSpPr/>
          <p:nvPr/>
        </p:nvSpPr>
        <p:spPr>
          <a:xfrm>
            <a:off x="10866646" y="400620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CF3AAD93-84A0-B146-9C9F-A141B51098E7}"/>
              </a:ext>
            </a:extLst>
          </p:cNvPr>
          <p:cNvSpPr/>
          <p:nvPr/>
        </p:nvSpPr>
        <p:spPr>
          <a:xfrm>
            <a:off x="11049526" y="37550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93205994-8CD7-5445-AE51-C479ED6448CD}"/>
              </a:ext>
            </a:extLst>
          </p:cNvPr>
          <p:cNvSpPr/>
          <p:nvPr/>
        </p:nvSpPr>
        <p:spPr>
          <a:xfrm>
            <a:off x="11201926" y="39074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E939CB56-8E75-054E-A15F-D3E5E9EB8826}"/>
              </a:ext>
            </a:extLst>
          </p:cNvPr>
          <p:cNvSpPr/>
          <p:nvPr/>
        </p:nvSpPr>
        <p:spPr>
          <a:xfrm>
            <a:off x="10072673" y="312294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A260F3F8-B62C-384F-A03B-6F1D1CA3688D}"/>
              </a:ext>
            </a:extLst>
          </p:cNvPr>
          <p:cNvSpPr/>
          <p:nvPr/>
        </p:nvSpPr>
        <p:spPr>
          <a:xfrm>
            <a:off x="10255053" y="327534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8FFA47E-AD87-9D48-BB5D-4495020CB6D2}"/>
              </a:ext>
            </a:extLst>
          </p:cNvPr>
          <p:cNvSpPr/>
          <p:nvPr/>
        </p:nvSpPr>
        <p:spPr>
          <a:xfrm>
            <a:off x="10042193" y="352652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BBB02B0D-425E-A644-9634-61210E66C119}"/>
              </a:ext>
            </a:extLst>
          </p:cNvPr>
          <p:cNvSpPr/>
          <p:nvPr/>
        </p:nvSpPr>
        <p:spPr>
          <a:xfrm>
            <a:off x="10255053" y="327534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C8EFE31A-653C-3146-8DB2-1D9053273727}"/>
              </a:ext>
            </a:extLst>
          </p:cNvPr>
          <p:cNvSpPr/>
          <p:nvPr/>
        </p:nvSpPr>
        <p:spPr>
          <a:xfrm>
            <a:off x="10407453" y="342774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53658CB2-8BF6-4344-99FE-0D49E576851C}"/>
              </a:ext>
            </a:extLst>
          </p:cNvPr>
          <p:cNvSpPr/>
          <p:nvPr/>
        </p:nvSpPr>
        <p:spPr>
          <a:xfrm>
            <a:off x="10042193" y="352652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1A126CCC-9229-C442-B0C5-60117CC0DF22}"/>
              </a:ext>
            </a:extLst>
          </p:cNvPr>
          <p:cNvSpPr/>
          <p:nvPr/>
        </p:nvSpPr>
        <p:spPr>
          <a:xfrm>
            <a:off x="10255053" y="327534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BEAA40A7-BEF1-D746-9E1A-FDAFD67B5AF9}"/>
              </a:ext>
            </a:extLst>
          </p:cNvPr>
          <p:cNvSpPr/>
          <p:nvPr/>
        </p:nvSpPr>
        <p:spPr>
          <a:xfrm>
            <a:off x="10407453" y="342774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2F8A2AD0-954C-DD41-B104-6DCC72054555}"/>
              </a:ext>
            </a:extLst>
          </p:cNvPr>
          <p:cNvSpPr/>
          <p:nvPr/>
        </p:nvSpPr>
        <p:spPr>
          <a:xfrm>
            <a:off x="10011713" y="339045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4881FE-08C9-9149-8738-F9B829872F01}"/>
              </a:ext>
            </a:extLst>
          </p:cNvPr>
          <p:cNvSpPr/>
          <p:nvPr/>
        </p:nvSpPr>
        <p:spPr>
          <a:xfrm>
            <a:off x="10224573" y="367892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AC85C58E-D0D4-054F-9806-2CF57C9B1885}"/>
              </a:ext>
            </a:extLst>
          </p:cNvPr>
          <p:cNvSpPr/>
          <p:nvPr/>
        </p:nvSpPr>
        <p:spPr>
          <a:xfrm>
            <a:off x="10407453" y="342774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82578F51-7CFA-E04D-8B83-77EBC3217602}"/>
              </a:ext>
            </a:extLst>
          </p:cNvPr>
          <p:cNvSpPr/>
          <p:nvPr/>
        </p:nvSpPr>
        <p:spPr>
          <a:xfrm>
            <a:off x="10559853" y="358014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20A5EA3C-D35B-F445-93E8-353448D78917}"/>
              </a:ext>
            </a:extLst>
          </p:cNvPr>
          <p:cNvSpPr/>
          <p:nvPr/>
        </p:nvSpPr>
        <p:spPr>
          <a:xfrm>
            <a:off x="11019771" y="209926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B27D085A-16B8-BB45-BB88-5FDAA15B87B6}"/>
              </a:ext>
            </a:extLst>
          </p:cNvPr>
          <p:cNvSpPr/>
          <p:nvPr/>
        </p:nvSpPr>
        <p:spPr>
          <a:xfrm>
            <a:off x="12240678" y="210454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EB7197C1-D29E-774C-88C1-D2B4A0F9F5D8}"/>
              </a:ext>
            </a:extLst>
          </p:cNvPr>
          <p:cNvSpPr/>
          <p:nvPr/>
        </p:nvSpPr>
        <p:spPr>
          <a:xfrm>
            <a:off x="10899850" y="183193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C6A3D2A5-1ACF-3645-8428-9043C9D2DAA2}"/>
              </a:ext>
            </a:extLst>
          </p:cNvPr>
          <p:cNvSpPr/>
          <p:nvPr/>
        </p:nvSpPr>
        <p:spPr>
          <a:xfrm>
            <a:off x="11773976" y="220935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2EA698B9-921A-9A43-8917-B810D4A8531A}"/>
              </a:ext>
            </a:extLst>
          </p:cNvPr>
          <p:cNvSpPr/>
          <p:nvPr/>
        </p:nvSpPr>
        <p:spPr>
          <a:xfrm>
            <a:off x="11401113" y="20844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Oval 434">
            <a:extLst>
              <a:ext uri="{FF2B5EF4-FFF2-40B4-BE49-F238E27FC236}">
                <a16:creationId xmlns:a16="http://schemas.microsoft.com/office/drawing/2014/main" id="{190A312D-B118-5A4E-A970-3AB9AC680463}"/>
              </a:ext>
            </a:extLst>
          </p:cNvPr>
          <p:cNvSpPr/>
          <p:nvPr/>
        </p:nvSpPr>
        <p:spPr>
          <a:xfrm>
            <a:off x="11492553" y="237293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080A9745-F9E0-424E-AE5A-7CE007FE77DF}"/>
              </a:ext>
            </a:extLst>
          </p:cNvPr>
          <p:cNvSpPr/>
          <p:nvPr/>
        </p:nvSpPr>
        <p:spPr>
          <a:xfrm>
            <a:off x="11714496" y="160307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54456967-D3FA-B148-A6C9-1F96ACC02BE4}"/>
              </a:ext>
            </a:extLst>
          </p:cNvPr>
          <p:cNvSpPr/>
          <p:nvPr/>
        </p:nvSpPr>
        <p:spPr>
          <a:xfrm>
            <a:off x="11805936" y="189154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B3EE12F7-44BC-DF41-8ADF-763ECA11E80D}"/>
              </a:ext>
            </a:extLst>
          </p:cNvPr>
          <p:cNvSpPr/>
          <p:nvPr/>
        </p:nvSpPr>
        <p:spPr>
          <a:xfrm>
            <a:off x="11556192" y="400620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40808397-E3CE-DF45-B7EA-0C138E97E801}"/>
              </a:ext>
            </a:extLst>
          </p:cNvPr>
          <p:cNvSpPr/>
          <p:nvPr/>
        </p:nvSpPr>
        <p:spPr>
          <a:xfrm>
            <a:off x="11891472" y="39074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A1552392-7964-F84B-831A-58D109F537D2}"/>
              </a:ext>
            </a:extLst>
          </p:cNvPr>
          <p:cNvSpPr/>
          <p:nvPr/>
        </p:nvSpPr>
        <p:spPr>
          <a:xfrm>
            <a:off x="11556192" y="400620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170A29B7-7410-0E43-B23D-D88B31EFE892}"/>
              </a:ext>
            </a:extLst>
          </p:cNvPr>
          <p:cNvSpPr/>
          <p:nvPr/>
        </p:nvSpPr>
        <p:spPr>
          <a:xfrm>
            <a:off x="11891472" y="39074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1FECEEDF-FC2D-6A4F-BAA6-DAAB907B6B64}"/>
              </a:ext>
            </a:extLst>
          </p:cNvPr>
          <p:cNvSpPr/>
          <p:nvPr/>
        </p:nvSpPr>
        <p:spPr>
          <a:xfrm>
            <a:off x="11525712" y="387013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DFD1ADE3-FC7B-BC48-9B95-0C7F37FCCA1B}"/>
              </a:ext>
            </a:extLst>
          </p:cNvPr>
          <p:cNvSpPr/>
          <p:nvPr/>
        </p:nvSpPr>
        <p:spPr>
          <a:xfrm>
            <a:off x="11708592" y="415860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759CB092-9D39-2D43-ACC4-338D3860DB7A}"/>
              </a:ext>
            </a:extLst>
          </p:cNvPr>
          <p:cNvSpPr/>
          <p:nvPr/>
        </p:nvSpPr>
        <p:spPr>
          <a:xfrm>
            <a:off x="11891472" y="39074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3ABDA275-16C6-1E41-A6D6-9A28D9055E5E}"/>
              </a:ext>
            </a:extLst>
          </p:cNvPr>
          <p:cNvSpPr/>
          <p:nvPr/>
        </p:nvSpPr>
        <p:spPr>
          <a:xfrm>
            <a:off x="12043872" y="40598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3E8AF089-C333-324A-8AA2-4D557163C7A0}"/>
              </a:ext>
            </a:extLst>
          </p:cNvPr>
          <p:cNvSpPr/>
          <p:nvPr/>
        </p:nvSpPr>
        <p:spPr>
          <a:xfrm>
            <a:off x="9655443" y="287061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8A1EB85C-FFA2-4747-9A51-21D1EDBF3F45}"/>
              </a:ext>
            </a:extLst>
          </p:cNvPr>
          <p:cNvSpPr/>
          <p:nvPr/>
        </p:nvSpPr>
        <p:spPr>
          <a:xfrm>
            <a:off x="12462797" y="430082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55C60980-AF53-454C-B3ED-FD0854BF18AD}"/>
              </a:ext>
            </a:extLst>
          </p:cNvPr>
          <p:cNvSpPr/>
          <p:nvPr/>
        </p:nvSpPr>
        <p:spPr>
          <a:xfrm>
            <a:off x="9655443" y="287061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67AC72B7-3185-3247-B2E2-4B2FFF908464}"/>
              </a:ext>
            </a:extLst>
          </p:cNvPr>
          <p:cNvSpPr/>
          <p:nvPr/>
        </p:nvSpPr>
        <p:spPr>
          <a:xfrm>
            <a:off x="9807843" y="302301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B43E2F23-80B4-BF45-8E25-E64F6A6AA35C}"/>
              </a:ext>
            </a:extLst>
          </p:cNvPr>
          <p:cNvSpPr/>
          <p:nvPr/>
        </p:nvSpPr>
        <p:spPr>
          <a:xfrm>
            <a:off x="9655443" y="287061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8BC6374B-A952-9D4B-B3C7-4A3F70DE4AFC}"/>
              </a:ext>
            </a:extLst>
          </p:cNvPr>
          <p:cNvSpPr/>
          <p:nvPr/>
        </p:nvSpPr>
        <p:spPr>
          <a:xfrm>
            <a:off x="9807843" y="302301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68D942FD-13D0-4044-93B4-7EED82F6429B}"/>
              </a:ext>
            </a:extLst>
          </p:cNvPr>
          <p:cNvSpPr/>
          <p:nvPr/>
        </p:nvSpPr>
        <p:spPr>
          <a:xfrm>
            <a:off x="9624963" y="327419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CC49575-1A71-B940-9BF3-F0364284B4FF}"/>
              </a:ext>
            </a:extLst>
          </p:cNvPr>
          <p:cNvSpPr/>
          <p:nvPr/>
        </p:nvSpPr>
        <p:spPr>
          <a:xfrm>
            <a:off x="9807843" y="302301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F6ED1DDB-ED5D-374C-A014-3FFAFD39DBB7}"/>
              </a:ext>
            </a:extLst>
          </p:cNvPr>
          <p:cNvSpPr/>
          <p:nvPr/>
        </p:nvSpPr>
        <p:spPr>
          <a:xfrm>
            <a:off x="9960243" y="317541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10DACBEE-E26C-884B-A4C2-3342DBAAEA1D}"/>
              </a:ext>
            </a:extLst>
          </p:cNvPr>
          <p:cNvCxnSpPr>
            <a:cxnSpLocks/>
          </p:cNvCxnSpPr>
          <p:nvPr/>
        </p:nvCxnSpPr>
        <p:spPr>
          <a:xfrm>
            <a:off x="9161940" y="1030497"/>
            <a:ext cx="3747541" cy="3580061"/>
          </a:xfrm>
          <a:prstGeom prst="line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224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76D695-98A8-9D4D-91C7-7099BCB23C1A}"/>
              </a:ext>
            </a:extLst>
          </p:cNvPr>
          <p:cNvSpPr/>
          <p:nvPr/>
        </p:nvSpPr>
        <p:spPr>
          <a:xfrm rot="1724247">
            <a:off x="191356" y="3169940"/>
            <a:ext cx="4611354" cy="719528"/>
          </a:xfrm>
          <a:prstGeom prst="rect">
            <a:avLst/>
          </a:prstGeom>
          <a:solidFill>
            <a:schemeClr val="bg1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F9B62C4-EF00-0F43-8446-0004EA7BD066}"/>
              </a:ext>
            </a:extLst>
          </p:cNvPr>
          <p:cNvSpPr/>
          <p:nvPr/>
        </p:nvSpPr>
        <p:spPr>
          <a:xfrm>
            <a:off x="1289956" y="194752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B11A645-977E-AC48-B928-964E77B56226}"/>
              </a:ext>
            </a:extLst>
          </p:cNvPr>
          <p:cNvSpPr/>
          <p:nvPr/>
        </p:nvSpPr>
        <p:spPr>
          <a:xfrm>
            <a:off x="1482991" y="223541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A530F06-AC45-C347-B589-3F0E3F89D132}"/>
              </a:ext>
            </a:extLst>
          </p:cNvPr>
          <p:cNvSpPr/>
          <p:nvPr/>
        </p:nvSpPr>
        <p:spPr>
          <a:xfrm>
            <a:off x="1869238" y="229527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76A9D86-ED89-B444-9E84-BC102D5D7E65}"/>
              </a:ext>
            </a:extLst>
          </p:cNvPr>
          <p:cNvSpPr/>
          <p:nvPr/>
        </p:nvSpPr>
        <p:spPr>
          <a:xfrm>
            <a:off x="1544451" y="256885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0CB6CDD-53B2-E94D-8A67-26C4683B9FF9}"/>
              </a:ext>
            </a:extLst>
          </p:cNvPr>
          <p:cNvSpPr/>
          <p:nvPr/>
        </p:nvSpPr>
        <p:spPr>
          <a:xfrm>
            <a:off x="1749317" y="202794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18E910E2-45CA-7440-B58E-8873DFEF4973}"/>
              </a:ext>
            </a:extLst>
          </p:cNvPr>
          <p:cNvSpPr/>
          <p:nvPr/>
        </p:nvSpPr>
        <p:spPr>
          <a:xfrm>
            <a:off x="2532003" y="21168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1DA978E-51CD-4240-9D69-6EEF225575FE}"/>
              </a:ext>
            </a:extLst>
          </p:cNvPr>
          <p:cNvSpPr/>
          <p:nvPr/>
        </p:nvSpPr>
        <p:spPr>
          <a:xfrm>
            <a:off x="2623443" y="240536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40C90A56-1067-4944-A517-8A057D571C62}"/>
              </a:ext>
            </a:extLst>
          </p:cNvPr>
          <p:cNvSpPr/>
          <p:nvPr/>
        </p:nvSpPr>
        <p:spPr>
          <a:xfrm>
            <a:off x="2798329" y="190942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C7B4F64-42B8-AA42-91B5-483EB90032D4}"/>
              </a:ext>
            </a:extLst>
          </p:cNvPr>
          <p:cNvSpPr/>
          <p:nvPr/>
        </p:nvSpPr>
        <p:spPr>
          <a:xfrm>
            <a:off x="1855345" y="407966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8A59F73-F770-1D4D-B519-ADDFC178F73B}"/>
              </a:ext>
            </a:extLst>
          </p:cNvPr>
          <p:cNvSpPr/>
          <p:nvPr/>
        </p:nvSpPr>
        <p:spPr>
          <a:xfrm>
            <a:off x="1951535" y="44123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623B322-31E9-314F-A512-0814A9C6F683}"/>
              </a:ext>
            </a:extLst>
          </p:cNvPr>
          <p:cNvSpPr/>
          <p:nvPr/>
        </p:nvSpPr>
        <p:spPr>
          <a:xfrm>
            <a:off x="2134415" y="41611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FFFEF10-BDBF-9847-A177-F9F52390E375}"/>
              </a:ext>
            </a:extLst>
          </p:cNvPr>
          <p:cNvSpPr/>
          <p:nvPr/>
        </p:nvSpPr>
        <p:spPr>
          <a:xfrm>
            <a:off x="2286815" y="43135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50C3DE0-7779-1B4A-9657-B34E7D8E846E}"/>
              </a:ext>
            </a:extLst>
          </p:cNvPr>
          <p:cNvSpPr/>
          <p:nvPr/>
        </p:nvSpPr>
        <p:spPr>
          <a:xfrm>
            <a:off x="2380417" y="385446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5AB3644-87C4-F64C-AD6F-7CA9DCF25B48}"/>
              </a:ext>
            </a:extLst>
          </p:cNvPr>
          <p:cNvSpPr/>
          <p:nvPr/>
        </p:nvSpPr>
        <p:spPr>
          <a:xfrm>
            <a:off x="2103935" y="45647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F6AB9192-0653-FD4D-ABBA-F2634E8BEE4C}"/>
              </a:ext>
            </a:extLst>
          </p:cNvPr>
          <p:cNvSpPr/>
          <p:nvPr/>
        </p:nvSpPr>
        <p:spPr>
          <a:xfrm>
            <a:off x="2286815" y="43135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9DB8F6C-5EF8-6342-9E3E-498CFEE74A0E}"/>
              </a:ext>
            </a:extLst>
          </p:cNvPr>
          <p:cNvSpPr/>
          <p:nvPr/>
        </p:nvSpPr>
        <p:spPr>
          <a:xfrm>
            <a:off x="2439215" y="44659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A2E3BB63-0A85-B145-A5A2-1CB691509C79}"/>
              </a:ext>
            </a:extLst>
          </p:cNvPr>
          <p:cNvSpPr/>
          <p:nvPr/>
        </p:nvSpPr>
        <p:spPr>
          <a:xfrm>
            <a:off x="2103935" y="45647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936387A-9387-AA41-A169-A24D89D6AD89}"/>
              </a:ext>
            </a:extLst>
          </p:cNvPr>
          <p:cNvSpPr/>
          <p:nvPr/>
        </p:nvSpPr>
        <p:spPr>
          <a:xfrm>
            <a:off x="2286815" y="43135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93A2E01-0598-F844-B5F0-7D849CB7423F}"/>
              </a:ext>
            </a:extLst>
          </p:cNvPr>
          <p:cNvSpPr/>
          <p:nvPr/>
        </p:nvSpPr>
        <p:spPr>
          <a:xfrm>
            <a:off x="2439215" y="44659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8DB7123-15E3-4E4C-A01C-72256170461A}"/>
              </a:ext>
            </a:extLst>
          </p:cNvPr>
          <p:cNvSpPr/>
          <p:nvPr/>
        </p:nvSpPr>
        <p:spPr>
          <a:xfrm>
            <a:off x="2073455" y="442868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94CCA81-E642-754E-815F-1D2C384D8946}"/>
              </a:ext>
            </a:extLst>
          </p:cNvPr>
          <p:cNvSpPr/>
          <p:nvPr/>
        </p:nvSpPr>
        <p:spPr>
          <a:xfrm>
            <a:off x="2256335" y="47171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F22E2A49-3ED3-9845-805A-5E3AFFF2F7EF}"/>
              </a:ext>
            </a:extLst>
          </p:cNvPr>
          <p:cNvSpPr/>
          <p:nvPr/>
        </p:nvSpPr>
        <p:spPr>
          <a:xfrm>
            <a:off x="2439215" y="44659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EBD9FA1-0456-D943-87C5-D70640E293E9}"/>
              </a:ext>
            </a:extLst>
          </p:cNvPr>
          <p:cNvSpPr/>
          <p:nvPr/>
        </p:nvSpPr>
        <p:spPr>
          <a:xfrm>
            <a:off x="2591615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B6CAB2C3-4E53-EF48-B754-A0030430E8D6}"/>
              </a:ext>
            </a:extLst>
          </p:cNvPr>
          <p:cNvSpPr/>
          <p:nvPr/>
        </p:nvSpPr>
        <p:spPr>
          <a:xfrm>
            <a:off x="1462362" y="38338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B8B83DF-57BF-AE46-A7A4-31DFB027B49F}"/>
              </a:ext>
            </a:extLst>
          </p:cNvPr>
          <p:cNvSpPr/>
          <p:nvPr/>
        </p:nvSpPr>
        <p:spPr>
          <a:xfrm>
            <a:off x="1644742" y="39862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89686EA-9842-FA42-B745-232E148D4C3B}"/>
              </a:ext>
            </a:extLst>
          </p:cNvPr>
          <p:cNvSpPr/>
          <p:nvPr/>
        </p:nvSpPr>
        <p:spPr>
          <a:xfrm>
            <a:off x="1431882" y="42374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A590A5D-E569-9446-897F-BFF2640B99C1}"/>
              </a:ext>
            </a:extLst>
          </p:cNvPr>
          <p:cNvSpPr/>
          <p:nvPr/>
        </p:nvSpPr>
        <p:spPr>
          <a:xfrm>
            <a:off x="1644742" y="39862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FD15669-C14A-D24E-9328-9A5B07CFBCBE}"/>
              </a:ext>
            </a:extLst>
          </p:cNvPr>
          <p:cNvSpPr/>
          <p:nvPr/>
        </p:nvSpPr>
        <p:spPr>
          <a:xfrm>
            <a:off x="1797142" y="41386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594D048-2E57-CF41-A8F7-9FF933B9D2EA}"/>
              </a:ext>
            </a:extLst>
          </p:cNvPr>
          <p:cNvSpPr/>
          <p:nvPr/>
        </p:nvSpPr>
        <p:spPr>
          <a:xfrm>
            <a:off x="1431882" y="42374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1A08DB3-0BC8-3E47-A656-75EE2A45B3A2}"/>
              </a:ext>
            </a:extLst>
          </p:cNvPr>
          <p:cNvSpPr/>
          <p:nvPr/>
        </p:nvSpPr>
        <p:spPr>
          <a:xfrm>
            <a:off x="1644742" y="39862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85F3144-6930-0945-BDCC-F3B09F4E979D}"/>
              </a:ext>
            </a:extLst>
          </p:cNvPr>
          <p:cNvSpPr/>
          <p:nvPr/>
        </p:nvSpPr>
        <p:spPr>
          <a:xfrm>
            <a:off x="1797142" y="41386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F642F16E-95C6-7F40-B592-26EF52AF8170}"/>
              </a:ext>
            </a:extLst>
          </p:cNvPr>
          <p:cNvSpPr/>
          <p:nvPr/>
        </p:nvSpPr>
        <p:spPr>
          <a:xfrm>
            <a:off x="1401402" y="410140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BFF38388-A761-6E4E-BB33-C2558B13510D}"/>
              </a:ext>
            </a:extLst>
          </p:cNvPr>
          <p:cNvSpPr/>
          <p:nvPr/>
        </p:nvSpPr>
        <p:spPr>
          <a:xfrm>
            <a:off x="1614262" y="43898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B4EFCB5-B47E-C444-B280-99F975B0B06A}"/>
              </a:ext>
            </a:extLst>
          </p:cNvPr>
          <p:cNvSpPr/>
          <p:nvPr/>
        </p:nvSpPr>
        <p:spPr>
          <a:xfrm>
            <a:off x="1797142" y="41386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D5F83FA-A181-4D40-AC5B-697E973201B1}"/>
              </a:ext>
            </a:extLst>
          </p:cNvPr>
          <p:cNvSpPr/>
          <p:nvPr/>
        </p:nvSpPr>
        <p:spPr>
          <a:xfrm>
            <a:off x="1949542" y="42910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3DFDF03-0569-9041-B6B2-C86626912C8D}"/>
              </a:ext>
            </a:extLst>
          </p:cNvPr>
          <p:cNvSpPr/>
          <p:nvPr/>
        </p:nvSpPr>
        <p:spPr>
          <a:xfrm>
            <a:off x="2409460" y="281021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0E626C-DBC3-354A-B94C-544459F339F7}"/>
              </a:ext>
            </a:extLst>
          </p:cNvPr>
          <p:cNvSpPr/>
          <p:nvPr/>
        </p:nvSpPr>
        <p:spPr>
          <a:xfrm>
            <a:off x="3630367" y="281549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D1EA4C2-0FB2-AB4B-B3C2-CAC08BCF2157}"/>
              </a:ext>
            </a:extLst>
          </p:cNvPr>
          <p:cNvSpPr/>
          <p:nvPr/>
        </p:nvSpPr>
        <p:spPr>
          <a:xfrm>
            <a:off x="2289539" y="254288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0232D6BA-85F1-5645-9441-DA1EE8A20422}"/>
              </a:ext>
            </a:extLst>
          </p:cNvPr>
          <p:cNvSpPr/>
          <p:nvPr/>
        </p:nvSpPr>
        <p:spPr>
          <a:xfrm>
            <a:off x="3163665" y="292030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D4E5FB5B-CEFB-6A4E-9A8C-FEA0036B0EC4}"/>
              </a:ext>
            </a:extLst>
          </p:cNvPr>
          <p:cNvSpPr/>
          <p:nvPr/>
        </p:nvSpPr>
        <p:spPr>
          <a:xfrm>
            <a:off x="2790802" y="279541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3B7A9B2-683E-254B-89D9-95F29D1E00AA}"/>
              </a:ext>
            </a:extLst>
          </p:cNvPr>
          <p:cNvSpPr/>
          <p:nvPr/>
        </p:nvSpPr>
        <p:spPr>
          <a:xfrm>
            <a:off x="2882242" y="308388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BAE44AB-3CAE-3242-A248-56167D4772C7}"/>
              </a:ext>
            </a:extLst>
          </p:cNvPr>
          <p:cNvSpPr/>
          <p:nvPr/>
        </p:nvSpPr>
        <p:spPr>
          <a:xfrm>
            <a:off x="3104185" y="231402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3F2EFF6B-819B-D84C-82BA-991EF0C0B6F9}"/>
              </a:ext>
            </a:extLst>
          </p:cNvPr>
          <p:cNvSpPr/>
          <p:nvPr/>
        </p:nvSpPr>
        <p:spPr>
          <a:xfrm>
            <a:off x="3195625" y="260249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F2A78A9F-5B2E-EE41-BAE5-14CED3E47668}"/>
              </a:ext>
            </a:extLst>
          </p:cNvPr>
          <p:cNvSpPr/>
          <p:nvPr/>
        </p:nvSpPr>
        <p:spPr>
          <a:xfrm>
            <a:off x="2945881" y="47171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B70CCCA-47AA-134E-BE1F-1656340FEF56}"/>
              </a:ext>
            </a:extLst>
          </p:cNvPr>
          <p:cNvSpPr/>
          <p:nvPr/>
        </p:nvSpPr>
        <p:spPr>
          <a:xfrm>
            <a:off x="3281161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29D5DB3-0FE2-8E4F-8486-AEF46F1E9688}"/>
              </a:ext>
            </a:extLst>
          </p:cNvPr>
          <p:cNvSpPr/>
          <p:nvPr/>
        </p:nvSpPr>
        <p:spPr>
          <a:xfrm>
            <a:off x="2945881" y="47171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2BC2758-C19D-AF49-AE1D-7659C0A69768}"/>
              </a:ext>
            </a:extLst>
          </p:cNvPr>
          <p:cNvSpPr/>
          <p:nvPr/>
        </p:nvSpPr>
        <p:spPr>
          <a:xfrm>
            <a:off x="3281161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8ADD9FCD-0A4B-2C4B-9663-FE8E95B1B300}"/>
              </a:ext>
            </a:extLst>
          </p:cNvPr>
          <p:cNvSpPr/>
          <p:nvPr/>
        </p:nvSpPr>
        <p:spPr>
          <a:xfrm>
            <a:off x="2915401" y="458108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0B540406-8366-564D-8B66-5A293052E87C}"/>
              </a:ext>
            </a:extLst>
          </p:cNvPr>
          <p:cNvSpPr/>
          <p:nvPr/>
        </p:nvSpPr>
        <p:spPr>
          <a:xfrm>
            <a:off x="3098281" y="48695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7E0A41D-E4A3-7947-A29B-15F22ED8AC54}"/>
              </a:ext>
            </a:extLst>
          </p:cNvPr>
          <p:cNvSpPr/>
          <p:nvPr/>
        </p:nvSpPr>
        <p:spPr>
          <a:xfrm>
            <a:off x="3281161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3389896C-2706-9440-BC72-DBE8585FF08D}"/>
              </a:ext>
            </a:extLst>
          </p:cNvPr>
          <p:cNvSpPr/>
          <p:nvPr/>
        </p:nvSpPr>
        <p:spPr>
          <a:xfrm>
            <a:off x="3433561" y="47707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F14E6A80-3A9E-3A47-A903-D91127953737}"/>
              </a:ext>
            </a:extLst>
          </p:cNvPr>
          <p:cNvSpPr/>
          <p:nvPr/>
        </p:nvSpPr>
        <p:spPr>
          <a:xfrm>
            <a:off x="1045132" y="35815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066920F2-8FD5-004F-8F98-B6140810A693}"/>
              </a:ext>
            </a:extLst>
          </p:cNvPr>
          <p:cNvSpPr/>
          <p:nvPr/>
        </p:nvSpPr>
        <p:spPr>
          <a:xfrm>
            <a:off x="3852486" y="50117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4E935D1-D16E-6C4B-9551-A2ED3D61C8B2}"/>
              </a:ext>
            </a:extLst>
          </p:cNvPr>
          <p:cNvSpPr/>
          <p:nvPr/>
        </p:nvSpPr>
        <p:spPr>
          <a:xfrm>
            <a:off x="1045132" y="35815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C8BC7D8E-CE0F-7148-9667-5D7ED4C9C94D}"/>
              </a:ext>
            </a:extLst>
          </p:cNvPr>
          <p:cNvSpPr/>
          <p:nvPr/>
        </p:nvSpPr>
        <p:spPr>
          <a:xfrm>
            <a:off x="1197532" y="37339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9AE0B11-740C-0644-B21C-86DB2BC05B33}"/>
              </a:ext>
            </a:extLst>
          </p:cNvPr>
          <p:cNvSpPr/>
          <p:nvPr/>
        </p:nvSpPr>
        <p:spPr>
          <a:xfrm>
            <a:off x="1045132" y="35815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E69FDC9-5670-554D-80A4-14E245181BF7}"/>
              </a:ext>
            </a:extLst>
          </p:cNvPr>
          <p:cNvSpPr/>
          <p:nvPr/>
        </p:nvSpPr>
        <p:spPr>
          <a:xfrm>
            <a:off x="1197532" y="37339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333C1224-F27A-2C4A-AE2B-5684B0CA5AD3}"/>
              </a:ext>
            </a:extLst>
          </p:cNvPr>
          <p:cNvSpPr/>
          <p:nvPr/>
        </p:nvSpPr>
        <p:spPr>
          <a:xfrm>
            <a:off x="1014652" y="398514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8B9FEF6-AF2D-6940-8493-FAC6EB309771}"/>
              </a:ext>
            </a:extLst>
          </p:cNvPr>
          <p:cNvSpPr/>
          <p:nvPr/>
        </p:nvSpPr>
        <p:spPr>
          <a:xfrm>
            <a:off x="1197532" y="37339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18B029DC-4310-C943-A3FD-F49786194AC0}"/>
              </a:ext>
            </a:extLst>
          </p:cNvPr>
          <p:cNvSpPr/>
          <p:nvPr/>
        </p:nvSpPr>
        <p:spPr>
          <a:xfrm>
            <a:off x="1349932" y="38863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97FF5F-AD56-1443-BD0D-92C148F133F1}"/>
              </a:ext>
            </a:extLst>
          </p:cNvPr>
          <p:cNvCxnSpPr>
            <a:cxnSpLocks/>
          </p:cNvCxnSpPr>
          <p:nvPr/>
        </p:nvCxnSpPr>
        <p:spPr>
          <a:xfrm>
            <a:off x="333479" y="2336646"/>
            <a:ext cx="4305725" cy="2410991"/>
          </a:xfrm>
          <a:prstGeom prst="line">
            <a:avLst/>
          </a:prstGeom>
          <a:ln w="57150">
            <a:solidFill>
              <a:srgbClr val="192A2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ight Brace 201">
            <a:extLst>
              <a:ext uri="{FF2B5EF4-FFF2-40B4-BE49-F238E27FC236}">
                <a16:creationId xmlns:a16="http://schemas.microsoft.com/office/drawing/2014/main" id="{6F7B97E3-1C64-2C43-873F-8D2A97B477C2}"/>
              </a:ext>
            </a:extLst>
          </p:cNvPr>
          <p:cNvSpPr/>
          <p:nvPr/>
        </p:nvSpPr>
        <p:spPr>
          <a:xfrm rot="1746145">
            <a:off x="4529977" y="4799854"/>
            <a:ext cx="322903" cy="34308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ight Brace 203">
            <a:extLst>
              <a:ext uri="{FF2B5EF4-FFF2-40B4-BE49-F238E27FC236}">
                <a16:creationId xmlns:a16="http://schemas.microsoft.com/office/drawing/2014/main" id="{4E03AE1A-F7B4-7D4F-A42E-94E945B15E03}"/>
              </a:ext>
            </a:extLst>
          </p:cNvPr>
          <p:cNvSpPr/>
          <p:nvPr/>
        </p:nvSpPr>
        <p:spPr>
          <a:xfrm rot="1746145">
            <a:off x="4714102" y="4470565"/>
            <a:ext cx="322903" cy="34308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E62354F1-4289-BA40-89E0-8392AB0B25F4}"/>
              </a:ext>
            </a:extLst>
          </p:cNvPr>
          <p:cNvSpPr txBox="1"/>
          <p:nvPr/>
        </p:nvSpPr>
        <p:spPr>
          <a:xfrm>
            <a:off x="4959397" y="4496461"/>
            <a:ext cx="516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</a:t>
            </a:r>
            <a:endParaRPr lang="en-US" sz="2400">
              <a:solidFill>
                <a:srgbClr val="C000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B9BC883-8D59-5745-A2FB-C32BDF9D48DC}"/>
              </a:ext>
            </a:extLst>
          </p:cNvPr>
          <p:cNvSpPr txBox="1"/>
          <p:nvPr/>
        </p:nvSpPr>
        <p:spPr>
          <a:xfrm>
            <a:off x="4782616" y="4890644"/>
            <a:ext cx="516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</a:t>
            </a:r>
            <a:endParaRPr lang="en-US" sz="2400">
              <a:solidFill>
                <a:srgbClr val="C000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BE3A5464-4A90-B244-85ED-64F322F6F018}"/>
              </a:ext>
            </a:extLst>
          </p:cNvPr>
          <p:cNvCxnSpPr>
            <a:cxnSpLocks/>
          </p:cNvCxnSpPr>
          <p:nvPr/>
        </p:nvCxnSpPr>
        <p:spPr>
          <a:xfrm flipV="1">
            <a:off x="2594319" y="1493321"/>
            <a:ext cx="1138692" cy="2085423"/>
          </a:xfrm>
          <a:prstGeom prst="line">
            <a:avLst/>
          </a:prstGeom>
          <a:ln w="50800">
            <a:solidFill>
              <a:srgbClr val="192A2C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51F2526F-2167-2C48-B225-2B86A90EB889}"/>
              </a:ext>
            </a:extLst>
          </p:cNvPr>
          <p:cNvSpPr txBox="1"/>
          <p:nvPr/>
        </p:nvSpPr>
        <p:spPr>
          <a:xfrm>
            <a:off x="3653618" y="1423837"/>
            <a:ext cx="516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B4F4C2B-28DF-004C-A05F-04291B352214}"/>
              </a:ext>
            </a:extLst>
          </p:cNvPr>
          <p:cNvSpPr/>
          <p:nvPr/>
        </p:nvSpPr>
        <p:spPr>
          <a:xfrm rot="1759914">
            <a:off x="2656115" y="3445183"/>
            <a:ext cx="186961" cy="208835"/>
          </a:xfrm>
          <a:prstGeom prst="rect">
            <a:avLst/>
          </a:prstGeom>
          <a:noFill/>
          <a:ln>
            <a:solidFill>
              <a:srgbClr val="192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862340A9-1F36-D441-96E6-64D84246F5E0}"/>
              </a:ext>
            </a:extLst>
          </p:cNvPr>
          <p:cNvSpPr/>
          <p:nvPr/>
        </p:nvSpPr>
        <p:spPr>
          <a:xfrm>
            <a:off x="7876671" y="21662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D4B0C177-912C-294B-A6E5-A66B87C63437}"/>
              </a:ext>
            </a:extLst>
          </p:cNvPr>
          <p:cNvSpPr/>
          <p:nvPr/>
        </p:nvSpPr>
        <p:spPr>
          <a:xfrm>
            <a:off x="8069706" y="245418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BF24F297-5FAF-B14A-BBFF-B67E1BF1A93B}"/>
              </a:ext>
            </a:extLst>
          </p:cNvPr>
          <p:cNvSpPr/>
          <p:nvPr/>
        </p:nvSpPr>
        <p:spPr>
          <a:xfrm>
            <a:off x="8455953" y="251404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D999228B-B58C-8243-B64F-C45F93D075FA}"/>
              </a:ext>
            </a:extLst>
          </p:cNvPr>
          <p:cNvSpPr/>
          <p:nvPr/>
        </p:nvSpPr>
        <p:spPr>
          <a:xfrm>
            <a:off x="8161146" y="274265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0FE046D-3E43-5944-B364-A99A805A6DFF}"/>
              </a:ext>
            </a:extLst>
          </p:cNvPr>
          <p:cNvSpPr/>
          <p:nvPr/>
        </p:nvSpPr>
        <p:spPr>
          <a:xfrm>
            <a:off x="8336032" y="224671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AEBAEE6-3ED3-F444-B8B7-12A72E523086}"/>
              </a:ext>
            </a:extLst>
          </p:cNvPr>
          <p:cNvSpPr/>
          <p:nvPr/>
        </p:nvSpPr>
        <p:spPr>
          <a:xfrm>
            <a:off x="9118718" y="233566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68C33541-B0DE-3745-9010-BD7C4149758D}"/>
              </a:ext>
            </a:extLst>
          </p:cNvPr>
          <p:cNvSpPr/>
          <p:nvPr/>
        </p:nvSpPr>
        <p:spPr>
          <a:xfrm>
            <a:off x="9210158" y="262413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1420C89-C515-704E-982B-C96ED9B500C1}"/>
              </a:ext>
            </a:extLst>
          </p:cNvPr>
          <p:cNvSpPr/>
          <p:nvPr/>
        </p:nvSpPr>
        <p:spPr>
          <a:xfrm>
            <a:off x="9385044" y="212819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86329B4-FBF9-684A-93B0-0C3F1F388DD6}"/>
              </a:ext>
            </a:extLst>
          </p:cNvPr>
          <p:cNvSpPr/>
          <p:nvPr/>
        </p:nvSpPr>
        <p:spPr>
          <a:xfrm>
            <a:off x="8442060" y="42984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9B92B49D-D0D2-3F46-9B15-7A062BF1D60B}"/>
              </a:ext>
            </a:extLst>
          </p:cNvPr>
          <p:cNvSpPr/>
          <p:nvPr/>
        </p:nvSpPr>
        <p:spPr>
          <a:xfrm>
            <a:off x="8538250" y="463112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E25BE877-6E7B-8640-AFF2-224E67A2DB03}"/>
              </a:ext>
            </a:extLst>
          </p:cNvPr>
          <p:cNvSpPr/>
          <p:nvPr/>
        </p:nvSpPr>
        <p:spPr>
          <a:xfrm>
            <a:off x="8721130" y="43799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63F4E26-6365-B946-8959-85D6B4FEE5BF}"/>
              </a:ext>
            </a:extLst>
          </p:cNvPr>
          <p:cNvSpPr/>
          <p:nvPr/>
        </p:nvSpPr>
        <p:spPr>
          <a:xfrm>
            <a:off x="8873530" y="45323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A7753397-8EBB-9D48-8D9D-AF8B39C36BD1}"/>
              </a:ext>
            </a:extLst>
          </p:cNvPr>
          <p:cNvSpPr/>
          <p:nvPr/>
        </p:nvSpPr>
        <p:spPr>
          <a:xfrm>
            <a:off x="8967132" y="40732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CF88373F-D1DA-7F43-B432-40C8BF686A6B}"/>
              </a:ext>
            </a:extLst>
          </p:cNvPr>
          <p:cNvSpPr/>
          <p:nvPr/>
        </p:nvSpPr>
        <p:spPr>
          <a:xfrm>
            <a:off x="8690650" y="478352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904B99FD-B8DD-024D-968E-7476D2F1024D}"/>
              </a:ext>
            </a:extLst>
          </p:cNvPr>
          <p:cNvSpPr/>
          <p:nvPr/>
        </p:nvSpPr>
        <p:spPr>
          <a:xfrm>
            <a:off x="8873530" y="45323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3604B40-66D8-A24F-A169-A3AFF9467B10}"/>
              </a:ext>
            </a:extLst>
          </p:cNvPr>
          <p:cNvSpPr/>
          <p:nvPr/>
        </p:nvSpPr>
        <p:spPr>
          <a:xfrm>
            <a:off x="9025930" y="46847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9AA61B9-0500-7E42-A2F8-B060D8F17A3C}"/>
              </a:ext>
            </a:extLst>
          </p:cNvPr>
          <p:cNvSpPr/>
          <p:nvPr/>
        </p:nvSpPr>
        <p:spPr>
          <a:xfrm>
            <a:off x="8690650" y="478352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DF8B56D4-DCA5-BF47-860C-754D9EADBA88}"/>
              </a:ext>
            </a:extLst>
          </p:cNvPr>
          <p:cNvSpPr/>
          <p:nvPr/>
        </p:nvSpPr>
        <p:spPr>
          <a:xfrm>
            <a:off x="8873530" y="45323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3ED1357D-5416-6B49-8514-7AC59611191B}"/>
              </a:ext>
            </a:extLst>
          </p:cNvPr>
          <p:cNvSpPr/>
          <p:nvPr/>
        </p:nvSpPr>
        <p:spPr>
          <a:xfrm>
            <a:off x="9025930" y="46847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8D9B146-3D99-F94B-B28B-BF2A8971B8D4}"/>
              </a:ext>
            </a:extLst>
          </p:cNvPr>
          <p:cNvSpPr/>
          <p:nvPr/>
        </p:nvSpPr>
        <p:spPr>
          <a:xfrm>
            <a:off x="8660170" y="46474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CCBC48C0-CDE9-1444-918F-EC14F5FF1D1B}"/>
              </a:ext>
            </a:extLst>
          </p:cNvPr>
          <p:cNvSpPr/>
          <p:nvPr/>
        </p:nvSpPr>
        <p:spPr>
          <a:xfrm>
            <a:off x="8843050" y="493592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BBAA856-623C-CE48-AECB-D791A691D071}"/>
              </a:ext>
            </a:extLst>
          </p:cNvPr>
          <p:cNvSpPr/>
          <p:nvPr/>
        </p:nvSpPr>
        <p:spPr>
          <a:xfrm>
            <a:off x="9025930" y="46847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902382FE-7BB7-414E-AFF1-18A0DFE7FDA8}"/>
              </a:ext>
            </a:extLst>
          </p:cNvPr>
          <p:cNvSpPr/>
          <p:nvPr/>
        </p:nvSpPr>
        <p:spPr>
          <a:xfrm>
            <a:off x="9178330" y="48371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FE1CA913-CE51-AD42-9EC0-65F2E7308EBE}"/>
              </a:ext>
            </a:extLst>
          </p:cNvPr>
          <p:cNvSpPr/>
          <p:nvPr/>
        </p:nvSpPr>
        <p:spPr>
          <a:xfrm>
            <a:off x="8049077" y="40526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2F644029-980D-3F40-A178-0CEE12A84E24}"/>
              </a:ext>
            </a:extLst>
          </p:cNvPr>
          <p:cNvSpPr/>
          <p:nvPr/>
        </p:nvSpPr>
        <p:spPr>
          <a:xfrm>
            <a:off x="8231457" y="42050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4BEAB543-8241-BA41-AAB2-0CA943961EA6}"/>
              </a:ext>
            </a:extLst>
          </p:cNvPr>
          <p:cNvSpPr/>
          <p:nvPr/>
        </p:nvSpPr>
        <p:spPr>
          <a:xfrm>
            <a:off x="8018597" y="44562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408C2B1-8D56-CC43-810F-B60FC6E60338}"/>
              </a:ext>
            </a:extLst>
          </p:cNvPr>
          <p:cNvSpPr/>
          <p:nvPr/>
        </p:nvSpPr>
        <p:spPr>
          <a:xfrm>
            <a:off x="8231457" y="42050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63BBAFE5-0F18-7E44-B1D4-893E8B9C5746}"/>
              </a:ext>
            </a:extLst>
          </p:cNvPr>
          <p:cNvSpPr/>
          <p:nvPr/>
        </p:nvSpPr>
        <p:spPr>
          <a:xfrm>
            <a:off x="8383857" y="43574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73E5522A-902B-1746-AC08-68722CF35ABD}"/>
              </a:ext>
            </a:extLst>
          </p:cNvPr>
          <p:cNvSpPr/>
          <p:nvPr/>
        </p:nvSpPr>
        <p:spPr>
          <a:xfrm>
            <a:off x="8018597" y="44562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65A184-7F7B-B54F-9A7E-63350794E68F}"/>
              </a:ext>
            </a:extLst>
          </p:cNvPr>
          <p:cNvSpPr/>
          <p:nvPr/>
        </p:nvSpPr>
        <p:spPr>
          <a:xfrm>
            <a:off x="8231457" y="42050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EED5D6D4-0898-9F44-A920-7FB0B55B8543}"/>
              </a:ext>
            </a:extLst>
          </p:cNvPr>
          <p:cNvSpPr/>
          <p:nvPr/>
        </p:nvSpPr>
        <p:spPr>
          <a:xfrm>
            <a:off x="8383857" y="43574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904872E1-99E7-2B4E-BFAD-2BECD3101E04}"/>
              </a:ext>
            </a:extLst>
          </p:cNvPr>
          <p:cNvSpPr/>
          <p:nvPr/>
        </p:nvSpPr>
        <p:spPr>
          <a:xfrm>
            <a:off x="7988117" y="43201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DB5ED8AF-9FC0-EB49-A43B-ADE03AA935BC}"/>
              </a:ext>
            </a:extLst>
          </p:cNvPr>
          <p:cNvSpPr/>
          <p:nvPr/>
        </p:nvSpPr>
        <p:spPr>
          <a:xfrm>
            <a:off x="8200977" y="46086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73C1E3FA-C9F7-2C43-AF68-08BB6E3AA47B}"/>
              </a:ext>
            </a:extLst>
          </p:cNvPr>
          <p:cNvSpPr/>
          <p:nvPr/>
        </p:nvSpPr>
        <p:spPr>
          <a:xfrm>
            <a:off x="8383857" y="43574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74EA63FE-9047-4D48-92E2-2C4F0DE7DB54}"/>
              </a:ext>
            </a:extLst>
          </p:cNvPr>
          <p:cNvSpPr/>
          <p:nvPr/>
        </p:nvSpPr>
        <p:spPr>
          <a:xfrm>
            <a:off x="8536257" y="45098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02257BCE-CE38-F742-96E7-BAF69E8BA474}"/>
              </a:ext>
            </a:extLst>
          </p:cNvPr>
          <p:cNvSpPr/>
          <p:nvPr/>
        </p:nvSpPr>
        <p:spPr>
          <a:xfrm>
            <a:off x="8996175" y="302898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7937364E-4D2A-E847-A333-092AADDA1098}"/>
              </a:ext>
            </a:extLst>
          </p:cNvPr>
          <p:cNvSpPr/>
          <p:nvPr/>
        </p:nvSpPr>
        <p:spPr>
          <a:xfrm>
            <a:off x="10217082" y="303426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F725F68F-5E80-554E-A63F-4BCDAB91EBED}"/>
              </a:ext>
            </a:extLst>
          </p:cNvPr>
          <p:cNvSpPr/>
          <p:nvPr/>
        </p:nvSpPr>
        <p:spPr>
          <a:xfrm>
            <a:off x="8876254" y="276165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E186BDD1-039C-7947-AD2E-BF5864A60365}"/>
              </a:ext>
            </a:extLst>
          </p:cNvPr>
          <p:cNvSpPr/>
          <p:nvPr/>
        </p:nvSpPr>
        <p:spPr>
          <a:xfrm>
            <a:off x="9750380" y="313907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90BCD02B-A766-0D4A-BD42-0B12C71F37E3}"/>
              </a:ext>
            </a:extLst>
          </p:cNvPr>
          <p:cNvSpPr/>
          <p:nvPr/>
        </p:nvSpPr>
        <p:spPr>
          <a:xfrm>
            <a:off x="9377517" y="301418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9938704E-8142-D943-ACE9-CD179D825EAB}"/>
              </a:ext>
            </a:extLst>
          </p:cNvPr>
          <p:cNvSpPr/>
          <p:nvPr/>
        </p:nvSpPr>
        <p:spPr>
          <a:xfrm>
            <a:off x="9468957" y="330265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59B2A1AC-CB2E-3C49-A9FD-B0F750A67DD6}"/>
              </a:ext>
            </a:extLst>
          </p:cNvPr>
          <p:cNvSpPr/>
          <p:nvPr/>
        </p:nvSpPr>
        <p:spPr>
          <a:xfrm>
            <a:off x="9690900" y="253279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6A4C808F-52CE-0E46-A673-83E92756FFF4}"/>
              </a:ext>
            </a:extLst>
          </p:cNvPr>
          <p:cNvSpPr/>
          <p:nvPr/>
        </p:nvSpPr>
        <p:spPr>
          <a:xfrm>
            <a:off x="9782340" y="282126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F9C92A3B-A071-6248-993D-3FCA0656C85D}"/>
              </a:ext>
            </a:extLst>
          </p:cNvPr>
          <p:cNvSpPr/>
          <p:nvPr/>
        </p:nvSpPr>
        <p:spPr>
          <a:xfrm>
            <a:off x="9532596" y="493592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5E36868E-3A71-934C-8A12-28653A42289D}"/>
              </a:ext>
            </a:extLst>
          </p:cNvPr>
          <p:cNvSpPr/>
          <p:nvPr/>
        </p:nvSpPr>
        <p:spPr>
          <a:xfrm>
            <a:off x="9867876" y="48371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76AA6C19-B0B9-FA41-A069-AE9A2E549274}"/>
              </a:ext>
            </a:extLst>
          </p:cNvPr>
          <p:cNvSpPr/>
          <p:nvPr/>
        </p:nvSpPr>
        <p:spPr>
          <a:xfrm>
            <a:off x="9532596" y="493592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5434B2A-675C-2849-B1D5-5493B5081B3C}"/>
              </a:ext>
            </a:extLst>
          </p:cNvPr>
          <p:cNvSpPr/>
          <p:nvPr/>
        </p:nvSpPr>
        <p:spPr>
          <a:xfrm>
            <a:off x="9867876" y="48371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07BAE2E8-02D9-6641-B5CC-91AD404DB188}"/>
              </a:ext>
            </a:extLst>
          </p:cNvPr>
          <p:cNvSpPr/>
          <p:nvPr/>
        </p:nvSpPr>
        <p:spPr>
          <a:xfrm>
            <a:off x="9502116" y="47998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7D8C6259-F490-2D4E-B0FA-09F22AC3B7B9}"/>
              </a:ext>
            </a:extLst>
          </p:cNvPr>
          <p:cNvSpPr/>
          <p:nvPr/>
        </p:nvSpPr>
        <p:spPr>
          <a:xfrm>
            <a:off x="9684996" y="508832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989FD9A-7011-B94D-A3C1-1716755408B6}"/>
              </a:ext>
            </a:extLst>
          </p:cNvPr>
          <p:cNvSpPr/>
          <p:nvPr/>
        </p:nvSpPr>
        <p:spPr>
          <a:xfrm>
            <a:off x="9867876" y="48371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E1403D2A-1BE8-694E-B839-A5C87DE2FCA3}"/>
              </a:ext>
            </a:extLst>
          </p:cNvPr>
          <p:cNvSpPr/>
          <p:nvPr/>
        </p:nvSpPr>
        <p:spPr>
          <a:xfrm>
            <a:off x="10020276" y="49895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245C3740-49AC-9549-A31E-DA11C3D696CB}"/>
              </a:ext>
            </a:extLst>
          </p:cNvPr>
          <p:cNvSpPr/>
          <p:nvPr/>
        </p:nvSpPr>
        <p:spPr>
          <a:xfrm>
            <a:off x="7631847" y="380033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FAEF2D10-5D1B-BA45-9264-EC0933BCCF5B}"/>
              </a:ext>
            </a:extLst>
          </p:cNvPr>
          <p:cNvSpPr/>
          <p:nvPr/>
        </p:nvSpPr>
        <p:spPr>
          <a:xfrm>
            <a:off x="10439201" y="52305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32D3DB17-7F14-3846-8A45-804A500DED5D}"/>
              </a:ext>
            </a:extLst>
          </p:cNvPr>
          <p:cNvSpPr/>
          <p:nvPr/>
        </p:nvSpPr>
        <p:spPr>
          <a:xfrm>
            <a:off x="7631847" y="380033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9F847169-98A2-774C-96FB-71CB54B307B3}"/>
              </a:ext>
            </a:extLst>
          </p:cNvPr>
          <p:cNvSpPr/>
          <p:nvPr/>
        </p:nvSpPr>
        <p:spPr>
          <a:xfrm>
            <a:off x="7784247" y="395273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306CE980-0981-3F42-BE80-F559C4447CD2}"/>
              </a:ext>
            </a:extLst>
          </p:cNvPr>
          <p:cNvSpPr/>
          <p:nvPr/>
        </p:nvSpPr>
        <p:spPr>
          <a:xfrm>
            <a:off x="7631847" y="380033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F71FC95F-7EC7-AD4E-BE18-072261F5885A}"/>
              </a:ext>
            </a:extLst>
          </p:cNvPr>
          <p:cNvSpPr/>
          <p:nvPr/>
        </p:nvSpPr>
        <p:spPr>
          <a:xfrm>
            <a:off x="7784247" y="395273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D1283D1E-5E97-7944-8A05-972AE68C97CA}"/>
              </a:ext>
            </a:extLst>
          </p:cNvPr>
          <p:cNvSpPr/>
          <p:nvPr/>
        </p:nvSpPr>
        <p:spPr>
          <a:xfrm>
            <a:off x="7601367" y="420391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8943C14D-FE79-FA43-A15C-26E52AD592AC}"/>
              </a:ext>
            </a:extLst>
          </p:cNvPr>
          <p:cNvSpPr/>
          <p:nvPr/>
        </p:nvSpPr>
        <p:spPr>
          <a:xfrm>
            <a:off x="7784247" y="395273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373820B-429E-6340-A5FF-2A2AB40CA09E}"/>
              </a:ext>
            </a:extLst>
          </p:cNvPr>
          <p:cNvSpPr/>
          <p:nvPr/>
        </p:nvSpPr>
        <p:spPr>
          <a:xfrm>
            <a:off x="7936647" y="410513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38396176-D88E-564D-9C3D-C6EA8836FFEF}"/>
              </a:ext>
            </a:extLst>
          </p:cNvPr>
          <p:cNvSpPr/>
          <p:nvPr/>
        </p:nvSpPr>
        <p:spPr>
          <a:xfrm rot="36093">
            <a:off x="6589659" y="3373092"/>
            <a:ext cx="4611354" cy="489080"/>
          </a:xfrm>
          <a:prstGeom prst="rect">
            <a:avLst/>
          </a:prstGeom>
          <a:solidFill>
            <a:schemeClr val="bg1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19CAAF86-1514-024B-A865-A6F8AF0842E0}"/>
              </a:ext>
            </a:extLst>
          </p:cNvPr>
          <p:cNvCxnSpPr>
            <a:cxnSpLocks/>
          </p:cNvCxnSpPr>
          <p:nvPr/>
        </p:nvCxnSpPr>
        <p:spPr>
          <a:xfrm rot="19911846">
            <a:off x="6738814" y="2407375"/>
            <a:ext cx="4305725" cy="2410991"/>
          </a:xfrm>
          <a:prstGeom prst="line">
            <a:avLst/>
          </a:prstGeom>
          <a:ln w="57150">
            <a:solidFill>
              <a:srgbClr val="192A2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>
            <a:extLst>
              <a:ext uri="{FF2B5EF4-FFF2-40B4-BE49-F238E27FC236}">
                <a16:creationId xmlns:a16="http://schemas.microsoft.com/office/drawing/2014/main" id="{334F6614-A3A2-E642-B492-80310D4B2B5A}"/>
              </a:ext>
            </a:extLst>
          </p:cNvPr>
          <p:cNvCxnSpPr>
            <a:cxnSpLocks/>
          </p:cNvCxnSpPr>
          <p:nvPr/>
        </p:nvCxnSpPr>
        <p:spPr>
          <a:xfrm rot="19911846">
            <a:off x="6733240" y="2182117"/>
            <a:ext cx="4297680" cy="2377440"/>
          </a:xfrm>
          <a:prstGeom prst="line">
            <a:avLst/>
          </a:prstGeom>
          <a:ln w="41275">
            <a:solidFill>
              <a:srgbClr val="192A2C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522AD2BD-BA42-FF41-93FD-031187947FF3}"/>
              </a:ext>
            </a:extLst>
          </p:cNvPr>
          <p:cNvCxnSpPr>
            <a:cxnSpLocks/>
          </p:cNvCxnSpPr>
          <p:nvPr/>
        </p:nvCxnSpPr>
        <p:spPr>
          <a:xfrm rot="19911846">
            <a:off x="6741662" y="2672077"/>
            <a:ext cx="4271404" cy="2352464"/>
          </a:xfrm>
          <a:prstGeom prst="line">
            <a:avLst/>
          </a:prstGeom>
          <a:ln w="41275">
            <a:solidFill>
              <a:srgbClr val="192A2C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Rectangle 466">
            <a:extLst>
              <a:ext uri="{FF2B5EF4-FFF2-40B4-BE49-F238E27FC236}">
                <a16:creationId xmlns:a16="http://schemas.microsoft.com/office/drawing/2014/main" id="{53A44D89-9C9C-3F4A-B3F4-7892D1D3DCCF}"/>
              </a:ext>
            </a:extLst>
          </p:cNvPr>
          <p:cNvSpPr/>
          <p:nvPr/>
        </p:nvSpPr>
        <p:spPr>
          <a:xfrm rot="71760">
            <a:off x="9033859" y="3420870"/>
            <a:ext cx="186961" cy="208835"/>
          </a:xfrm>
          <a:prstGeom prst="rect">
            <a:avLst/>
          </a:prstGeom>
          <a:noFill/>
          <a:ln>
            <a:solidFill>
              <a:srgbClr val="192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5836A332-E8EB-EA4A-A52D-2194A53A806E}"/>
              </a:ext>
            </a:extLst>
          </p:cNvPr>
          <p:cNvCxnSpPr>
            <a:cxnSpLocks/>
          </p:cNvCxnSpPr>
          <p:nvPr/>
        </p:nvCxnSpPr>
        <p:spPr>
          <a:xfrm flipV="1">
            <a:off x="9017889" y="1409487"/>
            <a:ext cx="69726" cy="2185571"/>
          </a:xfrm>
          <a:prstGeom prst="line">
            <a:avLst/>
          </a:prstGeom>
          <a:ln w="50800">
            <a:solidFill>
              <a:srgbClr val="192A2C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TextBox 468">
            <a:extLst>
              <a:ext uri="{FF2B5EF4-FFF2-40B4-BE49-F238E27FC236}">
                <a16:creationId xmlns:a16="http://schemas.microsoft.com/office/drawing/2014/main" id="{B2A4F36F-3B61-564F-A319-3B3C1A277E3B}"/>
              </a:ext>
            </a:extLst>
          </p:cNvPr>
          <p:cNvSpPr txBox="1"/>
          <p:nvPr/>
        </p:nvSpPr>
        <p:spPr>
          <a:xfrm>
            <a:off x="9134573" y="1211562"/>
            <a:ext cx="516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D8EC5FD2-B35C-A84F-B230-68A2B4E81B72}"/>
              </a:ext>
            </a:extLst>
          </p:cNvPr>
          <p:cNvCxnSpPr>
            <a:cxnSpLocks/>
          </p:cNvCxnSpPr>
          <p:nvPr/>
        </p:nvCxnSpPr>
        <p:spPr>
          <a:xfrm flipH="1">
            <a:off x="1678471" y="1042218"/>
            <a:ext cx="132916" cy="1484794"/>
          </a:xfrm>
          <a:prstGeom prst="line">
            <a:avLst/>
          </a:prstGeom>
          <a:ln w="31750">
            <a:solidFill>
              <a:srgbClr val="DFD69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A2BE4B66-66CB-9640-8548-5119F56765CD}"/>
              </a:ext>
            </a:extLst>
          </p:cNvPr>
          <p:cNvCxnSpPr>
            <a:cxnSpLocks/>
          </p:cNvCxnSpPr>
          <p:nvPr/>
        </p:nvCxnSpPr>
        <p:spPr>
          <a:xfrm>
            <a:off x="2262442" y="1015410"/>
            <a:ext cx="223899" cy="2807082"/>
          </a:xfrm>
          <a:prstGeom prst="line">
            <a:avLst/>
          </a:prstGeom>
          <a:ln w="31750">
            <a:solidFill>
              <a:srgbClr val="DFD69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2" name="TextBox 471">
            <a:extLst>
              <a:ext uri="{FF2B5EF4-FFF2-40B4-BE49-F238E27FC236}">
                <a16:creationId xmlns:a16="http://schemas.microsoft.com/office/drawing/2014/main" id="{47231351-AEEA-224A-94C3-F72690BA06AA}"/>
              </a:ext>
            </a:extLst>
          </p:cNvPr>
          <p:cNvSpPr txBox="1"/>
          <p:nvPr/>
        </p:nvSpPr>
        <p:spPr>
          <a:xfrm>
            <a:off x="1121995" y="239547"/>
            <a:ext cx="1948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DFD693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support vectors</a:t>
            </a:r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61E369D7-0F70-5E43-B884-3252346666DF}"/>
              </a:ext>
            </a:extLst>
          </p:cNvPr>
          <p:cNvSpPr/>
          <p:nvPr/>
        </p:nvSpPr>
        <p:spPr>
          <a:xfrm>
            <a:off x="1531316" y="2577021"/>
            <a:ext cx="182880" cy="182880"/>
          </a:xfrm>
          <a:prstGeom prst="ellipse">
            <a:avLst/>
          </a:prstGeom>
          <a:solidFill>
            <a:srgbClr val="87A7D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291A6A40-B780-1C43-BDD7-DE2706E9E82E}"/>
              </a:ext>
            </a:extLst>
          </p:cNvPr>
          <p:cNvSpPr/>
          <p:nvPr/>
        </p:nvSpPr>
        <p:spPr>
          <a:xfrm>
            <a:off x="2382887" y="3853892"/>
            <a:ext cx="182880" cy="182880"/>
          </a:xfrm>
          <a:prstGeom prst="ellipse">
            <a:avLst/>
          </a:prstGeom>
          <a:solidFill>
            <a:srgbClr val="4E8F0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1564740-339E-5345-A899-DD57BEA3AAFE}"/>
              </a:ext>
            </a:extLst>
          </p:cNvPr>
          <p:cNvCxnSpPr>
            <a:cxnSpLocks/>
          </p:cNvCxnSpPr>
          <p:nvPr/>
        </p:nvCxnSpPr>
        <p:spPr>
          <a:xfrm>
            <a:off x="177513" y="2659308"/>
            <a:ext cx="4271404" cy="2352464"/>
          </a:xfrm>
          <a:prstGeom prst="line">
            <a:avLst/>
          </a:prstGeom>
          <a:ln w="41275">
            <a:solidFill>
              <a:srgbClr val="192A2C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9EC5552-98E0-8B43-9F56-3EE688B6F926}"/>
              </a:ext>
            </a:extLst>
          </p:cNvPr>
          <p:cNvCxnSpPr>
            <a:cxnSpLocks/>
          </p:cNvCxnSpPr>
          <p:nvPr/>
        </p:nvCxnSpPr>
        <p:spPr>
          <a:xfrm>
            <a:off x="492655" y="2042933"/>
            <a:ext cx="4297680" cy="2377440"/>
          </a:xfrm>
          <a:prstGeom prst="line">
            <a:avLst/>
          </a:prstGeom>
          <a:ln w="41275">
            <a:solidFill>
              <a:srgbClr val="192A2C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240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Oval 113">
            <a:extLst>
              <a:ext uri="{FF2B5EF4-FFF2-40B4-BE49-F238E27FC236}">
                <a16:creationId xmlns:a16="http://schemas.microsoft.com/office/drawing/2014/main" id="{6F9B62C4-EF00-0F43-8446-0004EA7BD066}"/>
              </a:ext>
            </a:extLst>
          </p:cNvPr>
          <p:cNvSpPr/>
          <p:nvPr/>
        </p:nvSpPr>
        <p:spPr>
          <a:xfrm>
            <a:off x="1289956" y="194752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B11A645-977E-AC48-B928-964E77B56226}"/>
              </a:ext>
            </a:extLst>
          </p:cNvPr>
          <p:cNvSpPr/>
          <p:nvPr/>
        </p:nvSpPr>
        <p:spPr>
          <a:xfrm>
            <a:off x="831772" y="272843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A530F06-AC45-C347-B589-3F0E3F89D132}"/>
              </a:ext>
            </a:extLst>
          </p:cNvPr>
          <p:cNvSpPr/>
          <p:nvPr/>
        </p:nvSpPr>
        <p:spPr>
          <a:xfrm>
            <a:off x="1869238" y="229527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76A9D86-ED89-B444-9E84-BC102D5D7E65}"/>
              </a:ext>
            </a:extLst>
          </p:cNvPr>
          <p:cNvSpPr/>
          <p:nvPr/>
        </p:nvSpPr>
        <p:spPr>
          <a:xfrm>
            <a:off x="1544451" y="256885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0CB6CDD-53B2-E94D-8A67-26C4683B9FF9}"/>
              </a:ext>
            </a:extLst>
          </p:cNvPr>
          <p:cNvSpPr/>
          <p:nvPr/>
        </p:nvSpPr>
        <p:spPr>
          <a:xfrm>
            <a:off x="1749317" y="202794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18E910E2-45CA-7440-B58E-8873DFEF4973}"/>
              </a:ext>
            </a:extLst>
          </p:cNvPr>
          <p:cNvSpPr/>
          <p:nvPr/>
        </p:nvSpPr>
        <p:spPr>
          <a:xfrm>
            <a:off x="2532003" y="21168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1DA978E-51CD-4240-9D69-6EEF225575FE}"/>
              </a:ext>
            </a:extLst>
          </p:cNvPr>
          <p:cNvSpPr/>
          <p:nvPr/>
        </p:nvSpPr>
        <p:spPr>
          <a:xfrm>
            <a:off x="2593463" y="263021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40C90A56-1067-4944-A517-8A057D571C62}"/>
              </a:ext>
            </a:extLst>
          </p:cNvPr>
          <p:cNvSpPr/>
          <p:nvPr/>
        </p:nvSpPr>
        <p:spPr>
          <a:xfrm>
            <a:off x="2798329" y="190942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C7B4F64-42B8-AA42-91B5-483EB90032D4}"/>
              </a:ext>
            </a:extLst>
          </p:cNvPr>
          <p:cNvSpPr/>
          <p:nvPr/>
        </p:nvSpPr>
        <p:spPr>
          <a:xfrm>
            <a:off x="1855345" y="407966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8A59F73-F770-1D4D-B519-ADDFC178F73B}"/>
              </a:ext>
            </a:extLst>
          </p:cNvPr>
          <p:cNvSpPr/>
          <p:nvPr/>
        </p:nvSpPr>
        <p:spPr>
          <a:xfrm>
            <a:off x="917220" y="36778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623B322-31E9-314F-A512-0814A9C6F683}"/>
              </a:ext>
            </a:extLst>
          </p:cNvPr>
          <p:cNvSpPr/>
          <p:nvPr/>
        </p:nvSpPr>
        <p:spPr>
          <a:xfrm>
            <a:off x="2134415" y="41611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FFFEF10-BDBF-9847-A177-F9F52390E375}"/>
              </a:ext>
            </a:extLst>
          </p:cNvPr>
          <p:cNvSpPr/>
          <p:nvPr/>
        </p:nvSpPr>
        <p:spPr>
          <a:xfrm>
            <a:off x="1882084" y="341417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50C3DE0-7779-1B4A-9657-B34E7D8E846E}"/>
              </a:ext>
            </a:extLst>
          </p:cNvPr>
          <p:cNvSpPr/>
          <p:nvPr/>
        </p:nvSpPr>
        <p:spPr>
          <a:xfrm>
            <a:off x="2470393" y="37686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5AB3644-87C4-F64C-AD6F-7CA9DCF25B48}"/>
              </a:ext>
            </a:extLst>
          </p:cNvPr>
          <p:cNvSpPr/>
          <p:nvPr/>
        </p:nvSpPr>
        <p:spPr>
          <a:xfrm>
            <a:off x="1069620" y="38302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F6AB9192-0653-FD4D-ABBA-F2634E8BEE4C}"/>
              </a:ext>
            </a:extLst>
          </p:cNvPr>
          <p:cNvSpPr/>
          <p:nvPr/>
        </p:nvSpPr>
        <p:spPr>
          <a:xfrm>
            <a:off x="1882084" y="341417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9DB8F6C-5EF8-6342-9E3E-498CFEE74A0E}"/>
              </a:ext>
            </a:extLst>
          </p:cNvPr>
          <p:cNvSpPr/>
          <p:nvPr/>
        </p:nvSpPr>
        <p:spPr>
          <a:xfrm>
            <a:off x="1404900" y="37314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A2E3BB63-0A85-B145-A5A2-1CB691509C79}"/>
              </a:ext>
            </a:extLst>
          </p:cNvPr>
          <p:cNvSpPr/>
          <p:nvPr/>
        </p:nvSpPr>
        <p:spPr>
          <a:xfrm>
            <a:off x="1069620" y="38302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936387A-9387-AA41-A169-A24D89D6AD89}"/>
              </a:ext>
            </a:extLst>
          </p:cNvPr>
          <p:cNvSpPr/>
          <p:nvPr/>
        </p:nvSpPr>
        <p:spPr>
          <a:xfrm>
            <a:off x="1882084" y="341417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93A2E01-0598-F844-B5F0-7D849CB7423F}"/>
              </a:ext>
            </a:extLst>
          </p:cNvPr>
          <p:cNvSpPr/>
          <p:nvPr/>
        </p:nvSpPr>
        <p:spPr>
          <a:xfrm>
            <a:off x="1404900" y="37314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8DB7123-15E3-4E4C-A01C-72256170461A}"/>
              </a:ext>
            </a:extLst>
          </p:cNvPr>
          <p:cNvSpPr/>
          <p:nvPr/>
        </p:nvSpPr>
        <p:spPr>
          <a:xfrm>
            <a:off x="1039140" y="36941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94CCA81-E642-754E-815F-1D2C384D8946}"/>
              </a:ext>
            </a:extLst>
          </p:cNvPr>
          <p:cNvSpPr/>
          <p:nvPr/>
        </p:nvSpPr>
        <p:spPr>
          <a:xfrm>
            <a:off x="1851604" y="38177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F22E2A49-3ED3-9845-805A-5E3AFFF2F7EF}"/>
              </a:ext>
            </a:extLst>
          </p:cNvPr>
          <p:cNvSpPr/>
          <p:nvPr/>
        </p:nvSpPr>
        <p:spPr>
          <a:xfrm>
            <a:off x="1404900" y="37314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EBD9FA1-0456-D943-87C5-D70640E293E9}"/>
              </a:ext>
            </a:extLst>
          </p:cNvPr>
          <p:cNvSpPr/>
          <p:nvPr/>
        </p:nvSpPr>
        <p:spPr>
          <a:xfrm>
            <a:off x="2591615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B6CAB2C3-4E53-EF48-B754-A0030430E8D6}"/>
              </a:ext>
            </a:extLst>
          </p:cNvPr>
          <p:cNvSpPr/>
          <p:nvPr/>
        </p:nvSpPr>
        <p:spPr>
          <a:xfrm>
            <a:off x="1462362" y="38338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B8B83DF-57BF-AE46-A7A4-31DFB027B49F}"/>
              </a:ext>
            </a:extLst>
          </p:cNvPr>
          <p:cNvSpPr/>
          <p:nvPr/>
        </p:nvSpPr>
        <p:spPr>
          <a:xfrm>
            <a:off x="1644742" y="39862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89686EA-9842-FA42-B745-232E148D4C3B}"/>
              </a:ext>
            </a:extLst>
          </p:cNvPr>
          <p:cNvSpPr/>
          <p:nvPr/>
        </p:nvSpPr>
        <p:spPr>
          <a:xfrm>
            <a:off x="1431882" y="42374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A590A5D-E569-9446-897F-BFF2640B99C1}"/>
              </a:ext>
            </a:extLst>
          </p:cNvPr>
          <p:cNvSpPr/>
          <p:nvPr/>
        </p:nvSpPr>
        <p:spPr>
          <a:xfrm>
            <a:off x="1644742" y="39862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FD15669-C14A-D24E-9328-9A5B07CFBCBE}"/>
              </a:ext>
            </a:extLst>
          </p:cNvPr>
          <p:cNvSpPr/>
          <p:nvPr/>
        </p:nvSpPr>
        <p:spPr>
          <a:xfrm>
            <a:off x="1797142" y="41386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594D048-2E57-CF41-A8F7-9FF933B9D2EA}"/>
              </a:ext>
            </a:extLst>
          </p:cNvPr>
          <p:cNvSpPr/>
          <p:nvPr/>
        </p:nvSpPr>
        <p:spPr>
          <a:xfrm>
            <a:off x="1431882" y="42374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1A08DB3-0BC8-3E47-A656-75EE2A45B3A2}"/>
              </a:ext>
            </a:extLst>
          </p:cNvPr>
          <p:cNvSpPr/>
          <p:nvPr/>
        </p:nvSpPr>
        <p:spPr>
          <a:xfrm>
            <a:off x="3055770" y="352195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85F3144-6930-0945-BDCC-F3B09F4E979D}"/>
              </a:ext>
            </a:extLst>
          </p:cNvPr>
          <p:cNvSpPr/>
          <p:nvPr/>
        </p:nvSpPr>
        <p:spPr>
          <a:xfrm>
            <a:off x="1797142" y="41386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F642F16E-95C6-7F40-B592-26EF52AF8170}"/>
              </a:ext>
            </a:extLst>
          </p:cNvPr>
          <p:cNvSpPr/>
          <p:nvPr/>
        </p:nvSpPr>
        <p:spPr>
          <a:xfrm>
            <a:off x="1401402" y="410140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BFF38388-A761-6E4E-BB33-C2558B13510D}"/>
              </a:ext>
            </a:extLst>
          </p:cNvPr>
          <p:cNvSpPr/>
          <p:nvPr/>
        </p:nvSpPr>
        <p:spPr>
          <a:xfrm>
            <a:off x="579947" y="365535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B4EFCB5-B47E-C444-B280-99F975B0B06A}"/>
              </a:ext>
            </a:extLst>
          </p:cNvPr>
          <p:cNvSpPr/>
          <p:nvPr/>
        </p:nvSpPr>
        <p:spPr>
          <a:xfrm>
            <a:off x="1856479" y="299837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D5F83FA-A181-4D40-AC5B-697E973201B1}"/>
              </a:ext>
            </a:extLst>
          </p:cNvPr>
          <p:cNvSpPr/>
          <p:nvPr/>
        </p:nvSpPr>
        <p:spPr>
          <a:xfrm>
            <a:off x="1544811" y="339169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3DFDF03-0569-9041-B6B2-C86626912C8D}"/>
              </a:ext>
            </a:extLst>
          </p:cNvPr>
          <p:cNvSpPr/>
          <p:nvPr/>
        </p:nvSpPr>
        <p:spPr>
          <a:xfrm>
            <a:off x="2379480" y="303506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0E626C-DBC3-354A-B94C-544459F339F7}"/>
              </a:ext>
            </a:extLst>
          </p:cNvPr>
          <p:cNvSpPr/>
          <p:nvPr/>
        </p:nvSpPr>
        <p:spPr>
          <a:xfrm>
            <a:off x="3600387" y="304034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D1EA4C2-0FB2-AB4B-B3C2-CAC08BCF2157}"/>
              </a:ext>
            </a:extLst>
          </p:cNvPr>
          <p:cNvSpPr/>
          <p:nvPr/>
        </p:nvSpPr>
        <p:spPr>
          <a:xfrm>
            <a:off x="2259559" y="237799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0232D6BA-85F1-5645-9441-DA1EE8A20422}"/>
              </a:ext>
            </a:extLst>
          </p:cNvPr>
          <p:cNvSpPr/>
          <p:nvPr/>
        </p:nvSpPr>
        <p:spPr>
          <a:xfrm>
            <a:off x="3388516" y="232070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D4E5FB5B-CEFB-6A4E-9A8C-FEA0036B0EC4}"/>
              </a:ext>
            </a:extLst>
          </p:cNvPr>
          <p:cNvSpPr/>
          <p:nvPr/>
        </p:nvSpPr>
        <p:spPr>
          <a:xfrm>
            <a:off x="3015653" y="219581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3B7A9B2-683E-254B-89D9-95F29D1E00AA}"/>
              </a:ext>
            </a:extLst>
          </p:cNvPr>
          <p:cNvSpPr/>
          <p:nvPr/>
        </p:nvSpPr>
        <p:spPr>
          <a:xfrm>
            <a:off x="2852262" y="330873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BAE44AB-3CAE-3242-A248-56167D4772C7}"/>
              </a:ext>
            </a:extLst>
          </p:cNvPr>
          <p:cNvSpPr/>
          <p:nvPr/>
        </p:nvSpPr>
        <p:spPr>
          <a:xfrm>
            <a:off x="3074205" y="253887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3F2EFF6B-819B-D84C-82BA-991EF0C0B6F9}"/>
              </a:ext>
            </a:extLst>
          </p:cNvPr>
          <p:cNvSpPr/>
          <p:nvPr/>
        </p:nvSpPr>
        <p:spPr>
          <a:xfrm>
            <a:off x="3135392" y="416190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F2A78A9F-5B2E-EE41-BAE5-14CED3E47668}"/>
              </a:ext>
            </a:extLst>
          </p:cNvPr>
          <p:cNvSpPr/>
          <p:nvPr/>
        </p:nvSpPr>
        <p:spPr>
          <a:xfrm>
            <a:off x="2945881" y="47171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B70CCCA-47AA-134E-BE1F-1656340FEF56}"/>
              </a:ext>
            </a:extLst>
          </p:cNvPr>
          <p:cNvSpPr/>
          <p:nvPr/>
        </p:nvSpPr>
        <p:spPr>
          <a:xfrm>
            <a:off x="3281161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29D5DB3-0FE2-8E4F-8486-AEF46F1E9688}"/>
              </a:ext>
            </a:extLst>
          </p:cNvPr>
          <p:cNvSpPr/>
          <p:nvPr/>
        </p:nvSpPr>
        <p:spPr>
          <a:xfrm>
            <a:off x="2945881" y="47171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2BC2758-C19D-AF49-AE1D-7659C0A69768}"/>
              </a:ext>
            </a:extLst>
          </p:cNvPr>
          <p:cNvSpPr/>
          <p:nvPr/>
        </p:nvSpPr>
        <p:spPr>
          <a:xfrm>
            <a:off x="3281161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8ADD9FCD-0A4B-2C4B-9663-FE8E95B1B300}"/>
              </a:ext>
            </a:extLst>
          </p:cNvPr>
          <p:cNvSpPr/>
          <p:nvPr/>
        </p:nvSpPr>
        <p:spPr>
          <a:xfrm>
            <a:off x="2915401" y="458108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0B540406-8366-564D-8B66-5A293052E87C}"/>
              </a:ext>
            </a:extLst>
          </p:cNvPr>
          <p:cNvSpPr/>
          <p:nvPr/>
        </p:nvSpPr>
        <p:spPr>
          <a:xfrm>
            <a:off x="3098281" y="48695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7E0A41D-E4A3-7947-A29B-15F22ED8AC54}"/>
              </a:ext>
            </a:extLst>
          </p:cNvPr>
          <p:cNvSpPr/>
          <p:nvPr/>
        </p:nvSpPr>
        <p:spPr>
          <a:xfrm>
            <a:off x="3281161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3389896C-2706-9440-BC72-DBE8585FF08D}"/>
              </a:ext>
            </a:extLst>
          </p:cNvPr>
          <p:cNvSpPr/>
          <p:nvPr/>
        </p:nvSpPr>
        <p:spPr>
          <a:xfrm>
            <a:off x="3433561" y="47707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F14E6A80-3A9E-3A47-A903-D91127953737}"/>
              </a:ext>
            </a:extLst>
          </p:cNvPr>
          <p:cNvSpPr/>
          <p:nvPr/>
        </p:nvSpPr>
        <p:spPr>
          <a:xfrm>
            <a:off x="415548" y="37464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066920F2-8FD5-004F-8F98-B6140810A693}"/>
              </a:ext>
            </a:extLst>
          </p:cNvPr>
          <p:cNvSpPr/>
          <p:nvPr/>
        </p:nvSpPr>
        <p:spPr>
          <a:xfrm>
            <a:off x="3852486" y="50117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4E935D1-D16E-6C4B-9551-A2ED3D61C8B2}"/>
              </a:ext>
            </a:extLst>
          </p:cNvPr>
          <p:cNvSpPr/>
          <p:nvPr/>
        </p:nvSpPr>
        <p:spPr>
          <a:xfrm>
            <a:off x="415548" y="37464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C8BC7D8E-CE0F-7148-9667-5D7ED4C9C94D}"/>
              </a:ext>
            </a:extLst>
          </p:cNvPr>
          <p:cNvSpPr/>
          <p:nvPr/>
        </p:nvSpPr>
        <p:spPr>
          <a:xfrm>
            <a:off x="1197532" y="37339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9AE0B11-740C-0644-B21C-86DB2BC05B33}"/>
              </a:ext>
            </a:extLst>
          </p:cNvPr>
          <p:cNvSpPr/>
          <p:nvPr/>
        </p:nvSpPr>
        <p:spPr>
          <a:xfrm>
            <a:off x="415548" y="37464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E69FDC9-5670-554D-80A4-14E245181BF7}"/>
              </a:ext>
            </a:extLst>
          </p:cNvPr>
          <p:cNvSpPr/>
          <p:nvPr/>
        </p:nvSpPr>
        <p:spPr>
          <a:xfrm>
            <a:off x="1197532" y="37339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333C1224-F27A-2C4A-AE2B-5684B0CA5AD3}"/>
              </a:ext>
            </a:extLst>
          </p:cNvPr>
          <p:cNvSpPr/>
          <p:nvPr/>
        </p:nvSpPr>
        <p:spPr>
          <a:xfrm>
            <a:off x="1014652" y="398514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8B9FEF6-AF2D-6940-8493-FAC6EB309771}"/>
              </a:ext>
            </a:extLst>
          </p:cNvPr>
          <p:cNvSpPr/>
          <p:nvPr/>
        </p:nvSpPr>
        <p:spPr>
          <a:xfrm>
            <a:off x="1197532" y="37339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18B029DC-4310-C943-A3FD-F49786194AC0}"/>
              </a:ext>
            </a:extLst>
          </p:cNvPr>
          <p:cNvSpPr/>
          <p:nvPr/>
        </p:nvSpPr>
        <p:spPr>
          <a:xfrm>
            <a:off x="1349932" y="38863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92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76D695-98A8-9D4D-91C7-7099BCB23C1A}"/>
              </a:ext>
            </a:extLst>
          </p:cNvPr>
          <p:cNvSpPr/>
          <p:nvPr/>
        </p:nvSpPr>
        <p:spPr>
          <a:xfrm rot="1724247">
            <a:off x="191504" y="2846697"/>
            <a:ext cx="4611354" cy="1365474"/>
          </a:xfrm>
          <a:prstGeom prst="rect">
            <a:avLst/>
          </a:prstGeom>
          <a:solidFill>
            <a:schemeClr val="bg1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F9B62C4-EF00-0F43-8446-0004EA7BD066}"/>
              </a:ext>
            </a:extLst>
          </p:cNvPr>
          <p:cNvSpPr/>
          <p:nvPr/>
        </p:nvSpPr>
        <p:spPr>
          <a:xfrm>
            <a:off x="1289956" y="194752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B11A645-977E-AC48-B928-964E77B56226}"/>
              </a:ext>
            </a:extLst>
          </p:cNvPr>
          <p:cNvSpPr/>
          <p:nvPr/>
        </p:nvSpPr>
        <p:spPr>
          <a:xfrm>
            <a:off x="831772" y="272843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A530F06-AC45-C347-B589-3F0E3F89D132}"/>
              </a:ext>
            </a:extLst>
          </p:cNvPr>
          <p:cNvSpPr/>
          <p:nvPr/>
        </p:nvSpPr>
        <p:spPr>
          <a:xfrm>
            <a:off x="1869238" y="229527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76A9D86-ED89-B444-9E84-BC102D5D7E65}"/>
              </a:ext>
            </a:extLst>
          </p:cNvPr>
          <p:cNvSpPr/>
          <p:nvPr/>
        </p:nvSpPr>
        <p:spPr>
          <a:xfrm>
            <a:off x="1544451" y="256885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0CB6CDD-53B2-E94D-8A67-26C4683B9FF9}"/>
              </a:ext>
            </a:extLst>
          </p:cNvPr>
          <p:cNvSpPr/>
          <p:nvPr/>
        </p:nvSpPr>
        <p:spPr>
          <a:xfrm>
            <a:off x="1749317" y="202794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18E910E2-45CA-7440-B58E-8873DFEF4973}"/>
              </a:ext>
            </a:extLst>
          </p:cNvPr>
          <p:cNvSpPr/>
          <p:nvPr/>
        </p:nvSpPr>
        <p:spPr>
          <a:xfrm>
            <a:off x="2532003" y="21168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1DA978E-51CD-4240-9D69-6EEF225575FE}"/>
              </a:ext>
            </a:extLst>
          </p:cNvPr>
          <p:cNvSpPr/>
          <p:nvPr/>
        </p:nvSpPr>
        <p:spPr>
          <a:xfrm>
            <a:off x="2593463" y="263021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40C90A56-1067-4944-A517-8A057D571C62}"/>
              </a:ext>
            </a:extLst>
          </p:cNvPr>
          <p:cNvSpPr/>
          <p:nvPr/>
        </p:nvSpPr>
        <p:spPr>
          <a:xfrm>
            <a:off x="2798329" y="190942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C7B4F64-42B8-AA42-91B5-483EB90032D4}"/>
              </a:ext>
            </a:extLst>
          </p:cNvPr>
          <p:cNvSpPr/>
          <p:nvPr/>
        </p:nvSpPr>
        <p:spPr>
          <a:xfrm>
            <a:off x="1855345" y="407966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8A59F73-F770-1D4D-B519-ADDFC178F73B}"/>
              </a:ext>
            </a:extLst>
          </p:cNvPr>
          <p:cNvSpPr/>
          <p:nvPr/>
        </p:nvSpPr>
        <p:spPr>
          <a:xfrm>
            <a:off x="917220" y="36778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623B322-31E9-314F-A512-0814A9C6F683}"/>
              </a:ext>
            </a:extLst>
          </p:cNvPr>
          <p:cNvSpPr/>
          <p:nvPr/>
        </p:nvSpPr>
        <p:spPr>
          <a:xfrm>
            <a:off x="2134415" y="41611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FFFEF10-BDBF-9847-A177-F9F52390E375}"/>
              </a:ext>
            </a:extLst>
          </p:cNvPr>
          <p:cNvSpPr/>
          <p:nvPr/>
        </p:nvSpPr>
        <p:spPr>
          <a:xfrm>
            <a:off x="1882084" y="341417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50C3DE0-7779-1B4A-9657-B34E7D8E846E}"/>
              </a:ext>
            </a:extLst>
          </p:cNvPr>
          <p:cNvSpPr/>
          <p:nvPr/>
        </p:nvSpPr>
        <p:spPr>
          <a:xfrm>
            <a:off x="2470393" y="37686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5AB3644-87C4-F64C-AD6F-7CA9DCF25B48}"/>
              </a:ext>
            </a:extLst>
          </p:cNvPr>
          <p:cNvSpPr/>
          <p:nvPr/>
        </p:nvSpPr>
        <p:spPr>
          <a:xfrm>
            <a:off x="1069620" y="38302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F6AB9192-0653-FD4D-ABBA-F2634E8BEE4C}"/>
              </a:ext>
            </a:extLst>
          </p:cNvPr>
          <p:cNvSpPr/>
          <p:nvPr/>
        </p:nvSpPr>
        <p:spPr>
          <a:xfrm>
            <a:off x="1882084" y="341417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9DB8F6C-5EF8-6342-9E3E-498CFEE74A0E}"/>
              </a:ext>
            </a:extLst>
          </p:cNvPr>
          <p:cNvSpPr/>
          <p:nvPr/>
        </p:nvSpPr>
        <p:spPr>
          <a:xfrm>
            <a:off x="1404900" y="37314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A2E3BB63-0A85-B145-A5A2-1CB691509C79}"/>
              </a:ext>
            </a:extLst>
          </p:cNvPr>
          <p:cNvSpPr/>
          <p:nvPr/>
        </p:nvSpPr>
        <p:spPr>
          <a:xfrm>
            <a:off x="1069620" y="38302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936387A-9387-AA41-A169-A24D89D6AD89}"/>
              </a:ext>
            </a:extLst>
          </p:cNvPr>
          <p:cNvSpPr/>
          <p:nvPr/>
        </p:nvSpPr>
        <p:spPr>
          <a:xfrm>
            <a:off x="1882084" y="341417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93A2E01-0598-F844-B5F0-7D849CB7423F}"/>
              </a:ext>
            </a:extLst>
          </p:cNvPr>
          <p:cNvSpPr/>
          <p:nvPr/>
        </p:nvSpPr>
        <p:spPr>
          <a:xfrm>
            <a:off x="1404900" y="37314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8DB7123-15E3-4E4C-A01C-72256170461A}"/>
              </a:ext>
            </a:extLst>
          </p:cNvPr>
          <p:cNvSpPr/>
          <p:nvPr/>
        </p:nvSpPr>
        <p:spPr>
          <a:xfrm>
            <a:off x="1039140" y="36941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94CCA81-E642-754E-815F-1D2C384D8946}"/>
              </a:ext>
            </a:extLst>
          </p:cNvPr>
          <p:cNvSpPr/>
          <p:nvPr/>
        </p:nvSpPr>
        <p:spPr>
          <a:xfrm>
            <a:off x="1851604" y="38177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F22E2A49-3ED3-9845-805A-5E3AFFF2F7EF}"/>
              </a:ext>
            </a:extLst>
          </p:cNvPr>
          <p:cNvSpPr/>
          <p:nvPr/>
        </p:nvSpPr>
        <p:spPr>
          <a:xfrm>
            <a:off x="1404900" y="37314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EBD9FA1-0456-D943-87C5-D70640E293E9}"/>
              </a:ext>
            </a:extLst>
          </p:cNvPr>
          <p:cNvSpPr/>
          <p:nvPr/>
        </p:nvSpPr>
        <p:spPr>
          <a:xfrm>
            <a:off x="2591615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B6CAB2C3-4E53-EF48-B754-A0030430E8D6}"/>
              </a:ext>
            </a:extLst>
          </p:cNvPr>
          <p:cNvSpPr/>
          <p:nvPr/>
        </p:nvSpPr>
        <p:spPr>
          <a:xfrm>
            <a:off x="1462362" y="38338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B8B83DF-57BF-AE46-A7A4-31DFB027B49F}"/>
              </a:ext>
            </a:extLst>
          </p:cNvPr>
          <p:cNvSpPr/>
          <p:nvPr/>
        </p:nvSpPr>
        <p:spPr>
          <a:xfrm>
            <a:off x="1644742" y="39862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89686EA-9842-FA42-B745-232E148D4C3B}"/>
              </a:ext>
            </a:extLst>
          </p:cNvPr>
          <p:cNvSpPr/>
          <p:nvPr/>
        </p:nvSpPr>
        <p:spPr>
          <a:xfrm>
            <a:off x="1431882" y="42374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A590A5D-E569-9446-897F-BFF2640B99C1}"/>
              </a:ext>
            </a:extLst>
          </p:cNvPr>
          <p:cNvSpPr/>
          <p:nvPr/>
        </p:nvSpPr>
        <p:spPr>
          <a:xfrm>
            <a:off x="1644742" y="39862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FD15669-C14A-D24E-9328-9A5B07CFBCBE}"/>
              </a:ext>
            </a:extLst>
          </p:cNvPr>
          <p:cNvSpPr/>
          <p:nvPr/>
        </p:nvSpPr>
        <p:spPr>
          <a:xfrm>
            <a:off x="1797142" y="41386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594D048-2E57-CF41-A8F7-9FF933B9D2EA}"/>
              </a:ext>
            </a:extLst>
          </p:cNvPr>
          <p:cNvSpPr/>
          <p:nvPr/>
        </p:nvSpPr>
        <p:spPr>
          <a:xfrm>
            <a:off x="1431882" y="42374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1A08DB3-0BC8-3E47-A656-75EE2A45B3A2}"/>
              </a:ext>
            </a:extLst>
          </p:cNvPr>
          <p:cNvSpPr/>
          <p:nvPr/>
        </p:nvSpPr>
        <p:spPr>
          <a:xfrm>
            <a:off x="3055770" y="352195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85F3144-6930-0945-BDCC-F3B09F4E979D}"/>
              </a:ext>
            </a:extLst>
          </p:cNvPr>
          <p:cNvSpPr/>
          <p:nvPr/>
        </p:nvSpPr>
        <p:spPr>
          <a:xfrm>
            <a:off x="1797142" y="41386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F642F16E-95C6-7F40-B592-26EF52AF8170}"/>
              </a:ext>
            </a:extLst>
          </p:cNvPr>
          <p:cNvSpPr/>
          <p:nvPr/>
        </p:nvSpPr>
        <p:spPr>
          <a:xfrm>
            <a:off x="1401402" y="410140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BFF38388-A761-6E4E-BB33-C2558B13510D}"/>
              </a:ext>
            </a:extLst>
          </p:cNvPr>
          <p:cNvSpPr/>
          <p:nvPr/>
        </p:nvSpPr>
        <p:spPr>
          <a:xfrm>
            <a:off x="579947" y="365535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B4EFCB5-B47E-C444-B280-99F975B0B06A}"/>
              </a:ext>
            </a:extLst>
          </p:cNvPr>
          <p:cNvSpPr/>
          <p:nvPr/>
        </p:nvSpPr>
        <p:spPr>
          <a:xfrm>
            <a:off x="1856479" y="299837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D5F83FA-A181-4D40-AC5B-697E973201B1}"/>
              </a:ext>
            </a:extLst>
          </p:cNvPr>
          <p:cNvSpPr/>
          <p:nvPr/>
        </p:nvSpPr>
        <p:spPr>
          <a:xfrm>
            <a:off x="1544811" y="339169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3DFDF03-0569-9041-B6B2-C86626912C8D}"/>
              </a:ext>
            </a:extLst>
          </p:cNvPr>
          <p:cNvSpPr/>
          <p:nvPr/>
        </p:nvSpPr>
        <p:spPr>
          <a:xfrm>
            <a:off x="2379480" y="303506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0E626C-DBC3-354A-B94C-544459F339F7}"/>
              </a:ext>
            </a:extLst>
          </p:cNvPr>
          <p:cNvSpPr/>
          <p:nvPr/>
        </p:nvSpPr>
        <p:spPr>
          <a:xfrm>
            <a:off x="3600387" y="304034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D1EA4C2-0FB2-AB4B-B3C2-CAC08BCF2157}"/>
              </a:ext>
            </a:extLst>
          </p:cNvPr>
          <p:cNvSpPr/>
          <p:nvPr/>
        </p:nvSpPr>
        <p:spPr>
          <a:xfrm>
            <a:off x="2259559" y="237799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0232D6BA-85F1-5645-9441-DA1EE8A20422}"/>
              </a:ext>
            </a:extLst>
          </p:cNvPr>
          <p:cNvSpPr/>
          <p:nvPr/>
        </p:nvSpPr>
        <p:spPr>
          <a:xfrm>
            <a:off x="3388516" y="232070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D4E5FB5B-CEFB-6A4E-9A8C-FEA0036B0EC4}"/>
              </a:ext>
            </a:extLst>
          </p:cNvPr>
          <p:cNvSpPr/>
          <p:nvPr/>
        </p:nvSpPr>
        <p:spPr>
          <a:xfrm>
            <a:off x="3015653" y="219581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3B7A9B2-683E-254B-89D9-95F29D1E00AA}"/>
              </a:ext>
            </a:extLst>
          </p:cNvPr>
          <p:cNvSpPr/>
          <p:nvPr/>
        </p:nvSpPr>
        <p:spPr>
          <a:xfrm>
            <a:off x="2852262" y="330873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BAE44AB-3CAE-3242-A248-56167D4772C7}"/>
              </a:ext>
            </a:extLst>
          </p:cNvPr>
          <p:cNvSpPr/>
          <p:nvPr/>
        </p:nvSpPr>
        <p:spPr>
          <a:xfrm>
            <a:off x="3074205" y="253887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3F2EFF6B-819B-D84C-82BA-991EF0C0B6F9}"/>
              </a:ext>
            </a:extLst>
          </p:cNvPr>
          <p:cNvSpPr/>
          <p:nvPr/>
        </p:nvSpPr>
        <p:spPr>
          <a:xfrm>
            <a:off x="3135392" y="416190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F2A78A9F-5B2E-EE41-BAE5-14CED3E47668}"/>
              </a:ext>
            </a:extLst>
          </p:cNvPr>
          <p:cNvSpPr/>
          <p:nvPr/>
        </p:nvSpPr>
        <p:spPr>
          <a:xfrm>
            <a:off x="2945881" y="47171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B70CCCA-47AA-134E-BE1F-1656340FEF56}"/>
              </a:ext>
            </a:extLst>
          </p:cNvPr>
          <p:cNvSpPr/>
          <p:nvPr/>
        </p:nvSpPr>
        <p:spPr>
          <a:xfrm>
            <a:off x="3281161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29D5DB3-0FE2-8E4F-8486-AEF46F1E9688}"/>
              </a:ext>
            </a:extLst>
          </p:cNvPr>
          <p:cNvSpPr/>
          <p:nvPr/>
        </p:nvSpPr>
        <p:spPr>
          <a:xfrm>
            <a:off x="2945881" y="47171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2BC2758-C19D-AF49-AE1D-7659C0A69768}"/>
              </a:ext>
            </a:extLst>
          </p:cNvPr>
          <p:cNvSpPr/>
          <p:nvPr/>
        </p:nvSpPr>
        <p:spPr>
          <a:xfrm>
            <a:off x="3281161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8ADD9FCD-0A4B-2C4B-9663-FE8E95B1B300}"/>
              </a:ext>
            </a:extLst>
          </p:cNvPr>
          <p:cNvSpPr/>
          <p:nvPr/>
        </p:nvSpPr>
        <p:spPr>
          <a:xfrm>
            <a:off x="2915401" y="458108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0B540406-8366-564D-8B66-5A293052E87C}"/>
              </a:ext>
            </a:extLst>
          </p:cNvPr>
          <p:cNvSpPr/>
          <p:nvPr/>
        </p:nvSpPr>
        <p:spPr>
          <a:xfrm>
            <a:off x="3098281" y="48695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7E0A41D-E4A3-7947-A29B-15F22ED8AC54}"/>
              </a:ext>
            </a:extLst>
          </p:cNvPr>
          <p:cNvSpPr/>
          <p:nvPr/>
        </p:nvSpPr>
        <p:spPr>
          <a:xfrm>
            <a:off x="3281161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3389896C-2706-9440-BC72-DBE8585FF08D}"/>
              </a:ext>
            </a:extLst>
          </p:cNvPr>
          <p:cNvSpPr/>
          <p:nvPr/>
        </p:nvSpPr>
        <p:spPr>
          <a:xfrm>
            <a:off x="3433561" y="47707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F14E6A80-3A9E-3A47-A903-D91127953737}"/>
              </a:ext>
            </a:extLst>
          </p:cNvPr>
          <p:cNvSpPr/>
          <p:nvPr/>
        </p:nvSpPr>
        <p:spPr>
          <a:xfrm>
            <a:off x="415548" y="37464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066920F2-8FD5-004F-8F98-B6140810A693}"/>
              </a:ext>
            </a:extLst>
          </p:cNvPr>
          <p:cNvSpPr/>
          <p:nvPr/>
        </p:nvSpPr>
        <p:spPr>
          <a:xfrm>
            <a:off x="3852486" y="50117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4E935D1-D16E-6C4B-9551-A2ED3D61C8B2}"/>
              </a:ext>
            </a:extLst>
          </p:cNvPr>
          <p:cNvSpPr/>
          <p:nvPr/>
        </p:nvSpPr>
        <p:spPr>
          <a:xfrm>
            <a:off x="415548" y="37464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C8BC7D8E-CE0F-7148-9667-5D7ED4C9C94D}"/>
              </a:ext>
            </a:extLst>
          </p:cNvPr>
          <p:cNvSpPr/>
          <p:nvPr/>
        </p:nvSpPr>
        <p:spPr>
          <a:xfrm>
            <a:off x="1197532" y="37339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9AE0B11-740C-0644-B21C-86DB2BC05B33}"/>
              </a:ext>
            </a:extLst>
          </p:cNvPr>
          <p:cNvSpPr/>
          <p:nvPr/>
        </p:nvSpPr>
        <p:spPr>
          <a:xfrm>
            <a:off x="415548" y="37464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E69FDC9-5670-554D-80A4-14E245181BF7}"/>
              </a:ext>
            </a:extLst>
          </p:cNvPr>
          <p:cNvSpPr/>
          <p:nvPr/>
        </p:nvSpPr>
        <p:spPr>
          <a:xfrm>
            <a:off x="1197532" y="37339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333C1224-F27A-2C4A-AE2B-5684B0CA5AD3}"/>
              </a:ext>
            </a:extLst>
          </p:cNvPr>
          <p:cNvSpPr/>
          <p:nvPr/>
        </p:nvSpPr>
        <p:spPr>
          <a:xfrm>
            <a:off x="1014652" y="398514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8B9FEF6-AF2D-6940-8493-FAC6EB309771}"/>
              </a:ext>
            </a:extLst>
          </p:cNvPr>
          <p:cNvSpPr/>
          <p:nvPr/>
        </p:nvSpPr>
        <p:spPr>
          <a:xfrm>
            <a:off x="1197532" y="37339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18B029DC-4310-C943-A3FD-F49786194AC0}"/>
              </a:ext>
            </a:extLst>
          </p:cNvPr>
          <p:cNvSpPr/>
          <p:nvPr/>
        </p:nvSpPr>
        <p:spPr>
          <a:xfrm>
            <a:off x="1349932" y="38863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97FF5F-AD56-1443-BD0D-92C148F133F1}"/>
              </a:ext>
            </a:extLst>
          </p:cNvPr>
          <p:cNvCxnSpPr>
            <a:cxnSpLocks/>
          </p:cNvCxnSpPr>
          <p:nvPr/>
        </p:nvCxnSpPr>
        <p:spPr>
          <a:xfrm>
            <a:off x="333479" y="2336646"/>
            <a:ext cx="4305725" cy="2410991"/>
          </a:xfrm>
          <a:prstGeom prst="line">
            <a:avLst/>
          </a:prstGeom>
          <a:ln w="57150">
            <a:solidFill>
              <a:srgbClr val="192A2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9EC5552-98E0-8B43-9F56-3EE688B6F926}"/>
              </a:ext>
            </a:extLst>
          </p:cNvPr>
          <p:cNvCxnSpPr>
            <a:cxnSpLocks/>
          </p:cNvCxnSpPr>
          <p:nvPr/>
        </p:nvCxnSpPr>
        <p:spPr>
          <a:xfrm>
            <a:off x="766561" y="1787575"/>
            <a:ext cx="4297680" cy="2377440"/>
          </a:xfrm>
          <a:prstGeom prst="line">
            <a:avLst/>
          </a:prstGeom>
          <a:ln w="41275">
            <a:solidFill>
              <a:srgbClr val="192A2C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1564740-339E-5345-A899-DD57BEA3AAFE}"/>
              </a:ext>
            </a:extLst>
          </p:cNvPr>
          <p:cNvCxnSpPr>
            <a:cxnSpLocks/>
          </p:cNvCxnSpPr>
          <p:nvPr/>
        </p:nvCxnSpPr>
        <p:spPr>
          <a:xfrm>
            <a:off x="67496" y="2931996"/>
            <a:ext cx="4271404" cy="2352464"/>
          </a:xfrm>
          <a:prstGeom prst="line">
            <a:avLst/>
          </a:prstGeom>
          <a:ln w="41275">
            <a:solidFill>
              <a:srgbClr val="192A2C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BE3A5464-4A90-B244-85ED-64F322F6F018}"/>
              </a:ext>
            </a:extLst>
          </p:cNvPr>
          <p:cNvCxnSpPr>
            <a:cxnSpLocks/>
          </p:cNvCxnSpPr>
          <p:nvPr/>
        </p:nvCxnSpPr>
        <p:spPr>
          <a:xfrm flipV="1">
            <a:off x="2594319" y="1493321"/>
            <a:ext cx="1138692" cy="2085423"/>
          </a:xfrm>
          <a:prstGeom prst="line">
            <a:avLst/>
          </a:prstGeom>
          <a:ln w="50800">
            <a:solidFill>
              <a:srgbClr val="192A2C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51F2526F-2167-2C48-B225-2B86A90EB889}"/>
              </a:ext>
            </a:extLst>
          </p:cNvPr>
          <p:cNvSpPr txBox="1"/>
          <p:nvPr/>
        </p:nvSpPr>
        <p:spPr>
          <a:xfrm>
            <a:off x="3653618" y="1423837"/>
            <a:ext cx="516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B4F4C2B-28DF-004C-A05F-04291B352214}"/>
              </a:ext>
            </a:extLst>
          </p:cNvPr>
          <p:cNvSpPr/>
          <p:nvPr/>
        </p:nvSpPr>
        <p:spPr>
          <a:xfrm rot="1759914">
            <a:off x="2656115" y="3445183"/>
            <a:ext cx="186961" cy="208835"/>
          </a:xfrm>
          <a:prstGeom prst="rect">
            <a:avLst/>
          </a:prstGeom>
          <a:noFill/>
          <a:ln>
            <a:solidFill>
              <a:srgbClr val="192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ight Brace 315">
            <a:extLst>
              <a:ext uri="{FF2B5EF4-FFF2-40B4-BE49-F238E27FC236}">
                <a16:creationId xmlns:a16="http://schemas.microsoft.com/office/drawing/2014/main" id="{D896F118-50BA-6041-B494-CC380150D200}"/>
              </a:ext>
            </a:extLst>
          </p:cNvPr>
          <p:cNvSpPr/>
          <p:nvPr/>
        </p:nvSpPr>
        <p:spPr>
          <a:xfrm rot="1746145">
            <a:off x="4798257" y="4146356"/>
            <a:ext cx="259684" cy="67272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6D34831F-8713-7445-BA77-71EB8FD15101}"/>
              </a:ext>
            </a:extLst>
          </p:cNvPr>
          <p:cNvSpPr txBox="1"/>
          <p:nvPr/>
        </p:nvSpPr>
        <p:spPr>
          <a:xfrm>
            <a:off x="4749656" y="4485716"/>
            <a:ext cx="140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1/∥</a:t>
            </a:r>
            <a:r>
              <a:rPr lang="en-US" sz="2400" i="1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∥</a:t>
            </a:r>
            <a:endParaRPr lang="en-US" sz="2400">
              <a:solidFill>
                <a:srgbClr val="C000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7B8CA7-4DDA-1E4B-94DE-693B210BB43F}"/>
              </a:ext>
            </a:extLst>
          </p:cNvPr>
          <p:cNvCxnSpPr>
            <a:cxnSpLocks/>
          </p:cNvCxnSpPr>
          <p:nvPr/>
        </p:nvCxnSpPr>
        <p:spPr>
          <a:xfrm flipV="1">
            <a:off x="3283328" y="3393990"/>
            <a:ext cx="444287" cy="774032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7C0437F5-C451-5442-BDFF-C07826737958}"/>
              </a:ext>
            </a:extLst>
          </p:cNvPr>
          <p:cNvCxnSpPr>
            <a:cxnSpLocks/>
            <a:stCxn id="131" idx="3"/>
          </p:cNvCxnSpPr>
          <p:nvPr/>
        </p:nvCxnSpPr>
        <p:spPr>
          <a:xfrm flipH="1">
            <a:off x="2357017" y="3924779"/>
            <a:ext cx="140158" cy="228428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73DCF1FA-31F4-AB4A-BA01-3E69BE58B297}"/>
              </a:ext>
            </a:extLst>
          </p:cNvPr>
          <p:cNvCxnSpPr>
            <a:cxnSpLocks/>
          </p:cNvCxnSpPr>
          <p:nvPr/>
        </p:nvCxnSpPr>
        <p:spPr>
          <a:xfrm flipH="1">
            <a:off x="2682685" y="3684335"/>
            <a:ext cx="422228" cy="677604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2D32D09F-0203-8B41-86A4-BB3B24E30F1C}"/>
              </a:ext>
            </a:extLst>
          </p:cNvPr>
          <p:cNvCxnSpPr>
            <a:cxnSpLocks/>
            <a:stCxn id="171" idx="7"/>
          </p:cNvCxnSpPr>
          <p:nvPr/>
        </p:nvCxnSpPr>
        <p:spPr>
          <a:xfrm flipV="1">
            <a:off x="3008360" y="3117303"/>
            <a:ext cx="138850" cy="218213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506AF82-887C-9140-9804-1296DF892165}"/>
              </a:ext>
            </a:extLst>
          </p:cNvPr>
          <p:cNvCxnSpPr>
            <a:cxnSpLocks/>
          </p:cNvCxnSpPr>
          <p:nvPr/>
        </p:nvCxnSpPr>
        <p:spPr>
          <a:xfrm flipV="1">
            <a:off x="2514423" y="2819872"/>
            <a:ext cx="138850" cy="218213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5BBF80C4-1C0C-9147-85BA-CC5750E48881}"/>
              </a:ext>
            </a:extLst>
          </p:cNvPr>
          <p:cNvCxnSpPr>
            <a:cxnSpLocks/>
          </p:cNvCxnSpPr>
          <p:nvPr/>
        </p:nvCxnSpPr>
        <p:spPr>
          <a:xfrm flipV="1">
            <a:off x="1687270" y="2385878"/>
            <a:ext cx="118953" cy="194862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B651A46A-922E-9744-A47C-28AF89C781C2}"/>
              </a:ext>
            </a:extLst>
          </p:cNvPr>
          <p:cNvCxnSpPr>
            <a:cxnSpLocks/>
          </p:cNvCxnSpPr>
          <p:nvPr/>
        </p:nvCxnSpPr>
        <p:spPr>
          <a:xfrm flipV="1">
            <a:off x="968182" y="2097067"/>
            <a:ext cx="365760" cy="631365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FF2D9D87-9E4C-6E4D-BC76-F4FF48DDDD1F}"/>
              </a:ext>
            </a:extLst>
          </p:cNvPr>
          <p:cNvCxnSpPr>
            <a:cxnSpLocks/>
          </p:cNvCxnSpPr>
          <p:nvPr/>
        </p:nvCxnSpPr>
        <p:spPr>
          <a:xfrm flipH="1">
            <a:off x="1562141" y="3151270"/>
            <a:ext cx="340809" cy="597197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CA11D068-EE6E-424F-943E-F0FB825D6767}"/>
              </a:ext>
            </a:extLst>
          </p:cNvPr>
          <p:cNvCxnSpPr>
            <a:cxnSpLocks/>
            <a:stCxn id="153" idx="3"/>
          </p:cNvCxnSpPr>
          <p:nvPr/>
        </p:nvCxnSpPr>
        <p:spPr>
          <a:xfrm flipH="1">
            <a:off x="1494069" y="3547789"/>
            <a:ext cx="77524" cy="151523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2A3C7716-E862-8C44-A45C-E1EF5D6A37B1}"/>
              </a:ext>
            </a:extLst>
          </p:cNvPr>
          <p:cNvCxnSpPr>
            <a:cxnSpLocks/>
            <a:stCxn id="136" idx="3"/>
          </p:cNvCxnSpPr>
          <p:nvPr/>
        </p:nvCxnSpPr>
        <p:spPr>
          <a:xfrm flipH="1">
            <a:off x="1736182" y="3570274"/>
            <a:ext cx="172684" cy="267623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7E54F50-68E1-9747-802B-EA0993FAEE65}"/>
                  </a:ext>
                </a:extLst>
              </p:cNvPr>
              <p:cNvSpPr txBox="1"/>
              <p:nvPr/>
            </p:nvSpPr>
            <p:spPr>
              <a:xfrm>
                <a:off x="3586481" y="3454893"/>
                <a:ext cx="597860" cy="1172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>
                              <a:latin typeface="Cambria Math" panose="02040503050406030204" pitchFamily="18" charset="0"/>
                              <a:ea typeface="Fira Sans" panose="020B0503050000020004" pitchFamily="34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𝜖</m:t>
                          </m:r>
                          <m:r>
                            <m:rPr>
                              <m:nor/>
                            </m:rPr>
                            <a:rPr lang="en-US" sz="2400" baseline="-25000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i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∥</m:t>
                          </m:r>
                          <m:r>
                            <m:rPr>
                              <m:nor/>
                            </m:rPr>
                            <a:rPr lang="en-US" sz="2400" i="1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β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∥</m:t>
                          </m:r>
                        </m:den>
                      </m:f>
                    </m:oMath>
                  </m:oMathPara>
                </a14:m>
                <a:endParaRPr lang="en-US" sz="2400" b="0">
                  <a:latin typeface="Courier" pitchFamily="2" charset="0"/>
                  <a:ea typeface="Fira Sans" panose="020B0503050000020004" pitchFamily="34" charset="0"/>
                </a:endParaRPr>
              </a:p>
              <a:p>
                <a:pPr algn="ctr"/>
                <a:endParaRPr lang="en-US" sz="2400">
                  <a:latin typeface="Courier" pitchFamily="2" charset="0"/>
                  <a:ea typeface="Fira Sans" panose="020B0503050000020004" pitchFamily="34" charset="0"/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7E54F50-68E1-9747-802B-EA0993FAE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481" y="3454893"/>
                <a:ext cx="597860" cy="1172116"/>
              </a:xfrm>
              <a:prstGeom prst="rect">
                <a:avLst/>
              </a:prstGeom>
              <a:blipFill>
                <a:blip r:embed="rId2"/>
                <a:stretch>
                  <a:fillRect l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657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76D695-98A8-9D4D-91C7-7099BCB23C1A}"/>
              </a:ext>
            </a:extLst>
          </p:cNvPr>
          <p:cNvSpPr/>
          <p:nvPr/>
        </p:nvSpPr>
        <p:spPr>
          <a:xfrm rot="1724247">
            <a:off x="191504" y="2846697"/>
            <a:ext cx="4611354" cy="1365474"/>
          </a:xfrm>
          <a:prstGeom prst="rect">
            <a:avLst/>
          </a:prstGeom>
          <a:solidFill>
            <a:schemeClr val="bg1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F9B62C4-EF00-0F43-8446-0004EA7BD066}"/>
              </a:ext>
            </a:extLst>
          </p:cNvPr>
          <p:cNvSpPr/>
          <p:nvPr/>
        </p:nvSpPr>
        <p:spPr>
          <a:xfrm>
            <a:off x="1289956" y="194752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B11A645-977E-AC48-B928-964E77B56226}"/>
              </a:ext>
            </a:extLst>
          </p:cNvPr>
          <p:cNvSpPr/>
          <p:nvPr/>
        </p:nvSpPr>
        <p:spPr>
          <a:xfrm>
            <a:off x="831772" y="2728432"/>
            <a:ext cx="182880" cy="182880"/>
          </a:xfrm>
          <a:prstGeom prst="ellipse">
            <a:avLst/>
          </a:prstGeom>
          <a:solidFill>
            <a:srgbClr val="87A7D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A530F06-AC45-C347-B589-3F0E3F89D132}"/>
              </a:ext>
            </a:extLst>
          </p:cNvPr>
          <p:cNvSpPr/>
          <p:nvPr/>
        </p:nvSpPr>
        <p:spPr>
          <a:xfrm>
            <a:off x="1869238" y="229527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76A9D86-ED89-B444-9E84-BC102D5D7E65}"/>
              </a:ext>
            </a:extLst>
          </p:cNvPr>
          <p:cNvSpPr/>
          <p:nvPr/>
        </p:nvSpPr>
        <p:spPr>
          <a:xfrm>
            <a:off x="1544451" y="2568856"/>
            <a:ext cx="182880" cy="182880"/>
          </a:xfrm>
          <a:prstGeom prst="ellipse">
            <a:avLst/>
          </a:prstGeom>
          <a:solidFill>
            <a:srgbClr val="87A7D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0CB6CDD-53B2-E94D-8A67-26C4683B9FF9}"/>
              </a:ext>
            </a:extLst>
          </p:cNvPr>
          <p:cNvSpPr/>
          <p:nvPr/>
        </p:nvSpPr>
        <p:spPr>
          <a:xfrm>
            <a:off x="1749317" y="202794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18E910E2-45CA-7440-B58E-8873DFEF4973}"/>
              </a:ext>
            </a:extLst>
          </p:cNvPr>
          <p:cNvSpPr/>
          <p:nvPr/>
        </p:nvSpPr>
        <p:spPr>
          <a:xfrm>
            <a:off x="2532003" y="21168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1DA978E-51CD-4240-9D69-6EEF225575FE}"/>
              </a:ext>
            </a:extLst>
          </p:cNvPr>
          <p:cNvSpPr/>
          <p:nvPr/>
        </p:nvSpPr>
        <p:spPr>
          <a:xfrm>
            <a:off x="2593463" y="263021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40C90A56-1067-4944-A517-8A057D571C62}"/>
              </a:ext>
            </a:extLst>
          </p:cNvPr>
          <p:cNvSpPr/>
          <p:nvPr/>
        </p:nvSpPr>
        <p:spPr>
          <a:xfrm>
            <a:off x="2798329" y="190942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C7B4F64-42B8-AA42-91B5-483EB90032D4}"/>
              </a:ext>
            </a:extLst>
          </p:cNvPr>
          <p:cNvSpPr/>
          <p:nvPr/>
        </p:nvSpPr>
        <p:spPr>
          <a:xfrm>
            <a:off x="1855345" y="407966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8A59F73-F770-1D4D-B519-ADDFC178F73B}"/>
              </a:ext>
            </a:extLst>
          </p:cNvPr>
          <p:cNvSpPr/>
          <p:nvPr/>
        </p:nvSpPr>
        <p:spPr>
          <a:xfrm>
            <a:off x="917220" y="36778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623B322-31E9-314F-A512-0814A9C6F683}"/>
              </a:ext>
            </a:extLst>
          </p:cNvPr>
          <p:cNvSpPr/>
          <p:nvPr/>
        </p:nvSpPr>
        <p:spPr>
          <a:xfrm>
            <a:off x="2134415" y="41611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FFFEF10-BDBF-9847-A177-F9F52390E375}"/>
              </a:ext>
            </a:extLst>
          </p:cNvPr>
          <p:cNvSpPr/>
          <p:nvPr/>
        </p:nvSpPr>
        <p:spPr>
          <a:xfrm>
            <a:off x="1882084" y="341417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50C3DE0-7779-1B4A-9657-B34E7D8E846E}"/>
              </a:ext>
            </a:extLst>
          </p:cNvPr>
          <p:cNvSpPr/>
          <p:nvPr/>
        </p:nvSpPr>
        <p:spPr>
          <a:xfrm>
            <a:off x="2470393" y="3768681"/>
            <a:ext cx="182880" cy="182880"/>
          </a:xfrm>
          <a:prstGeom prst="ellipse">
            <a:avLst/>
          </a:prstGeom>
          <a:solidFill>
            <a:srgbClr val="4E8F0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5AB3644-87C4-F64C-AD6F-7CA9DCF25B48}"/>
              </a:ext>
            </a:extLst>
          </p:cNvPr>
          <p:cNvSpPr/>
          <p:nvPr/>
        </p:nvSpPr>
        <p:spPr>
          <a:xfrm>
            <a:off x="1069620" y="38302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F6AB9192-0653-FD4D-ABBA-F2634E8BEE4C}"/>
              </a:ext>
            </a:extLst>
          </p:cNvPr>
          <p:cNvSpPr/>
          <p:nvPr/>
        </p:nvSpPr>
        <p:spPr>
          <a:xfrm>
            <a:off x="1882084" y="341417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9DB8F6C-5EF8-6342-9E3E-498CFEE74A0E}"/>
              </a:ext>
            </a:extLst>
          </p:cNvPr>
          <p:cNvSpPr/>
          <p:nvPr/>
        </p:nvSpPr>
        <p:spPr>
          <a:xfrm>
            <a:off x="1404900" y="37314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A2E3BB63-0A85-B145-A5A2-1CB691509C79}"/>
              </a:ext>
            </a:extLst>
          </p:cNvPr>
          <p:cNvSpPr/>
          <p:nvPr/>
        </p:nvSpPr>
        <p:spPr>
          <a:xfrm>
            <a:off x="1069620" y="38302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936387A-9387-AA41-A169-A24D89D6AD89}"/>
              </a:ext>
            </a:extLst>
          </p:cNvPr>
          <p:cNvSpPr/>
          <p:nvPr/>
        </p:nvSpPr>
        <p:spPr>
          <a:xfrm>
            <a:off x="1882084" y="3414176"/>
            <a:ext cx="182880" cy="182880"/>
          </a:xfrm>
          <a:prstGeom prst="ellipse">
            <a:avLst/>
          </a:prstGeom>
          <a:solidFill>
            <a:srgbClr val="4E8F0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93A2E01-0598-F844-B5F0-7D849CB7423F}"/>
              </a:ext>
            </a:extLst>
          </p:cNvPr>
          <p:cNvSpPr/>
          <p:nvPr/>
        </p:nvSpPr>
        <p:spPr>
          <a:xfrm>
            <a:off x="1404900" y="37314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8DB7123-15E3-4E4C-A01C-72256170461A}"/>
              </a:ext>
            </a:extLst>
          </p:cNvPr>
          <p:cNvSpPr/>
          <p:nvPr/>
        </p:nvSpPr>
        <p:spPr>
          <a:xfrm>
            <a:off x="1039140" y="36941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94CCA81-E642-754E-815F-1D2C384D8946}"/>
              </a:ext>
            </a:extLst>
          </p:cNvPr>
          <p:cNvSpPr/>
          <p:nvPr/>
        </p:nvSpPr>
        <p:spPr>
          <a:xfrm>
            <a:off x="1851604" y="3817752"/>
            <a:ext cx="182880" cy="182880"/>
          </a:xfrm>
          <a:prstGeom prst="ellipse">
            <a:avLst/>
          </a:prstGeom>
          <a:solidFill>
            <a:srgbClr val="4E8F0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F22E2A49-3ED3-9845-805A-5E3AFFF2F7EF}"/>
              </a:ext>
            </a:extLst>
          </p:cNvPr>
          <p:cNvSpPr/>
          <p:nvPr/>
        </p:nvSpPr>
        <p:spPr>
          <a:xfrm>
            <a:off x="1404900" y="37314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EBD9FA1-0456-D943-87C5-D70640E293E9}"/>
              </a:ext>
            </a:extLst>
          </p:cNvPr>
          <p:cNvSpPr/>
          <p:nvPr/>
        </p:nvSpPr>
        <p:spPr>
          <a:xfrm>
            <a:off x="2591615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B6CAB2C3-4E53-EF48-B754-A0030430E8D6}"/>
              </a:ext>
            </a:extLst>
          </p:cNvPr>
          <p:cNvSpPr/>
          <p:nvPr/>
        </p:nvSpPr>
        <p:spPr>
          <a:xfrm>
            <a:off x="1462362" y="38338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B8B83DF-57BF-AE46-A7A4-31DFB027B49F}"/>
              </a:ext>
            </a:extLst>
          </p:cNvPr>
          <p:cNvSpPr/>
          <p:nvPr/>
        </p:nvSpPr>
        <p:spPr>
          <a:xfrm>
            <a:off x="1644742" y="39862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89686EA-9842-FA42-B745-232E148D4C3B}"/>
              </a:ext>
            </a:extLst>
          </p:cNvPr>
          <p:cNvSpPr/>
          <p:nvPr/>
        </p:nvSpPr>
        <p:spPr>
          <a:xfrm>
            <a:off x="1431882" y="42374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A590A5D-E569-9446-897F-BFF2640B99C1}"/>
              </a:ext>
            </a:extLst>
          </p:cNvPr>
          <p:cNvSpPr/>
          <p:nvPr/>
        </p:nvSpPr>
        <p:spPr>
          <a:xfrm>
            <a:off x="1644742" y="39862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FD15669-C14A-D24E-9328-9A5B07CFBCBE}"/>
              </a:ext>
            </a:extLst>
          </p:cNvPr>
          <p:cNvSpPr/>
          <p:nvPr/>
        </p:nvSpPr>
        <p:spPr>
          <a:xfrm>
            <a:off x="1797142" y="41386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594D048-2E57-CF41-A8F7-9FF933B9D2EA}"/>
              </a:ext>
            </a:extLst>
          </p:cNvPr>
          <p:cNvSpPr/>
          <p:nvPr/>
        </p:nvSpPr>
        <p:spPr>
          <a:xfrm>
            <a:off x="1431882" y="42374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1A08DB3-0BC8-3E47-A656-75EE2A45B3A2}"/>
              </a:ext>
            </a:extLst>
          </p:cNvPr>
          <p:cNvSpPr/>
          <p:nvPr/>
        </p:nvSpPr>
        <p:spPr>
          <a:xfrm>
            <a:off x="3055770" y="3521955"/>
            <a:ext cx="182880" cy="182880"/>
          </a:xfrm>
          <a:prstGeom prst="ellipse">
            <a:avLst/>
          </a:prstGeom>
          <a:solidFill>
            <a:srgbClr val="4E8F0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85F3144-6930-0945-BDCC-F3B09F4E979D}"/>
              </a:ext>
            </a:extLst>
          </p:cNvPr>
          <p:cNvSpPr/>
          <p:nvPr/>
        </p:nvSpPr>
        <p:spPr>
          <a:xfrm>
            <a:off x="1797142" y="41386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F642F16E-95C6-7F40-B592-26EF52AF8170}"/>
              </a:ext>
            </a:extLst>
          </p:cNvPr>
          <p:cNvSpPr/>
          <p:nvPr/>
        </p:nvSpPr>
        <p:spPr>
          <a:xfrm>
            <a:off x="1401402" y="410140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BFF38388-A761-6E4E-BB33-C2558B13510D}"/>
              </a:ext>
            </a:extLst>
          </p:cNvPr>
          <p:cNvSpPr/>
          <p:nvPr/>
        </p:nvSpPr>
        <p:spPr>
          <a:xfrm>
            <a:off x="579947" y="365535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B4EFCB5-B47E-C444-B280-99F975B0B06A}"/>
              </a:ext>
            </a:extLst>
          </p:cNvPr>
          <p:cNvSpPr/>
          <p:nvPr/>
        </p:nvSpPr>
        <p:spPr>
          <a:xfrm>
            <a:off x="1856479" y="2998370"/>
            <a:ext cx="182880" cy="182880"/>
          </a:xfrm>
          <a:prstGeom prst="ellipse">
            <a:avLst/>
          </a:prstGeom>
          <a:solidFill>
            <a:srgbClr val="4E8F0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3DFDF03-0569-9041-B6B2-C86626912C8D}"/>
              </a:ext>
            </a:extLst>
          </p:cNvPr>
          <p:cNvSpPr/>
          <p:nvPr/>
        </p:nvSpPr>
        <p:spPr>
          <a:xfrm>
            <a:off x="2379480" y="3035065"/>
            <a:ext cx="182880" cy="182880"/>
          </a:xfrm>
          <a:prstGeom prst="ellipse">
            <a:avLst/>
          </a:prstGeom>
          <a:solidFill>
            <a:srgbClr val="87A7D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0E626C-DBC3-354A-B94C-544459F339F7}"/>
              </a:ext>
            </a:extLst>
          </p:cNvPr>
          <p:cNvSpPr/>
          <p:nvPr/>
        </p:nvSpPr>
        <p:spPr>
          <a:xfrm>
            <a:off x="3600387" y="304034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D1EA4C2-0FB2-AB4B-B3C2-CAC08BCF2157}"/>
              </a:ext>
            </a:extLst>
          </p:cNvPr>
          <p:cNvSpPr/>
          <p:nvPr/>
        </p:nvSpPr>
        <p:spPr>
          <a:xfrm>
            <a:off x="2259559" y="237799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0232D6BA-85F1-5645-9441-DA1EE8A20422}"/>
              </a:ext>
            </a:extLst>
          </p:cNvPr>
          <p:cNvSpPr/>
          <p:nvPr/>
        </p:nvSpPr>
        <p:spPr>
          <a:xfrm>
            <a:off x="3388516" y="232070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D4E5FB5B-CEFB-6A4E-9A8C-FEA0036B0EC4}"/>
              </a:ext>
            </a:extLst>
          </p:cNvPr>
          <p:cNvSpPr/>
          <p:nvPr/>
        </p:nvSpPr>
        <p:spPr>
          <a:xfrm>
            <a:off x="3015653" y="219581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3B7A9B2-683E-254B-89D9-95F29D1E00AA}"/>
              </a:ext>
            </a:extLst>
          </p:cNvPr>
          <p:cNvSpPr/>
          <p:nvPr/>
        </p:nvSpPr>
        <p:spPr>
          <a:xfrm>
            <a:off x="2852262" y="3308734"/>
            <a:ext cx="182880" cy="182880"/>
          </a:xfrm>
          <a:prstGeom prst="ellipse">
            <a:avLst/>
          </a:prstGeom>
          <a:solidFill>
            <a:srgbClr val="87A7D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BAE44AB-3CAE-3242-A248-56167D4772C7}"/>
              </a:ext>
            </a:extLst>
          </p:cNvPr>
          <p:cNvSpPr/>
          <p:nvPr/>
        </p:nvSpPr>
        <p:spPr>
          <a:xfrm>
            <a:off x="3074205" y="253887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3F2EFF6B-819B-D84C-82BA-991EF0C0B6F9}"/>
              </a:ext>
            </a:extLst>
          </p:cNvPr>
          <p:cNvSpPr/>
          <p:nvPr/>
        </p:nvSpPr>
        <p:spPr>
          <a:xfrm>
            <a:off x="3135392" y="4161901"/>
            <a:ext cx="182880" cy="182880"/>
          </a:xfrm>
          <a:prstGeom prst="ellipse">
            <a:avLst/>
          </a:prstGeom>
          <a:solidFill>
            <a:srgbClr val="87A7D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F2A78A9F-5B2E-EE41-BAE5-14CED3E47668}"/>
              </a:ext>
            </a:extLst>
          </p:cNvPr>
          <p:cNvSpPr/>
          <p:nvPr/>
        </p:nvSpPr>
        <p:spPr>
          <a:xfrm>
            <a:off x="2945881" y="47171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B70CCCA-47AA-134E-BE1F-1656340FEF56}"/>
              </a:ext>
            </a:extLst>
          </p:cNvPr>
          <p:cNvSpPr/>
          <p:nvPr/>
        </p:nvSpPr>
        <p:spPr>
          <a:xfrm>
            <a:off x="3281161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29D5DB3-0FE2-8E4F-8486-AEF46F1E9688}"/>
              </a:ext>
            </a:extLst>
          </p:cNvPr>
          <p:cNvSpPr/>
          <p:nvPr/>
        </p:nvSpPr>
        <p:spPr>
          <a:xfrm>
            <a:off x="2945881" y="47171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2BC2758-C19D-AF49-AE1D-7659C0A69768}"/>
              </a:ext>
            </a:extLst>
          </p:cNvPr>
          <p:cNvSpPr/>
          <p:nvPr/>
        </p:nvSpPr>
        <p:spPr>
          <a:xfrm>
            <a:off x="3281161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8ADD9FCD-0A4B-2C4B-9663-FE8E95B1B300}"/>
              </a:ext>
            </a:extLst>
          </p:cNvPr>
          <p:cNvSpPr/>
          <p:nvPr/>
        </p:nvSpPr>
        <p:spPr>
          <a:xfrm>
            <a:off x="2915401" y="458108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0B540406-8366-564D-8B66-5A293052E87C}"/>
              </a:ext>
            </a:extLst>
          </p:cNvPr>
          <p:cNvSpPr/>
          <p:nvPr/>
        </p:nvSpPr>
        <p:spPr>
          <a:xfrm>
            <a:off x="3098281" y="48695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7E0A41D-E4A3-7947-A29B-15F22ED8AC54}"/>
              </a:ext>
            </a:extLst>
          </p:cNvPr>
          <p:cNvSpPr/>
          <p:nvPr/>
        </p:nvSpPr>
        <p:spPr>
          <a:xfrm>
            <a:off x="3281161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3389896C-2706-9440-BC72-DBE8585FF08D}"/>
              </a:ext>
            </a:extLst>
          </p:cNvPr>
          <p:cNvSpPr/>
          <p:nvPr/>
        </p:nvSpPr>
        <p:spPr>
          <a:xfrm>
            <a:off x="3433561" y="47707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F14E6A80-3A9E-3A47-A903-D91127953737}"/>
              </a:ext>
            </a:extLst>
          </p:cNvPr>
          <p:cNvSpPr/>
          <p:nvPr/>
        </p:nvSpPr>
        <p:spPr>
          <a:xfrm>
            <a:off x="415548" y="37464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066920F2-8FD5-004F-8F98-B6140810A693}"/>
              </a:ext>
            </a:extLst>
          </p:cNvPr>
          <p:cNvSpPr/>
          <p:nvPr/>
        </p:nvSpPr>
        <p:spPr>
          <a:xfrm>
            <a:off x="3852486" y="50117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4E935D1-D16E-6C4B-9551-A2ED3D61C8B2}"/>
              </a:ext>
            </a:extLst>
          </p:cNvPr>
          <p:cNvSpPr/>
          <p:nvPr/>
        </p:nvSpPr>
        <p:spPr>
          <a:xfrm>
            <a:off x="415548" y="37464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C8BC7D8E-CE0F-7148-9667-5D7ED4C9C94D}"/>
              </a:ext>
            </a:extLst>
          </p:cNvPr>
          <p:cNvSpPr/>
          <p:nvPr/>
        </p:nvSpPr>
        <p:spPr>
          <a:xfrm>
            <a:off x="1197532" y="37339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9AE0B11-740C-0644-B21C-86DB2BC05B33}"/>
              </a:ext>
            </a:extLst>
          </p:cNvPr>
          <p:cNvSpPr/>
          <p:nvPr/>
        </p:nvSpPr>
        <p:spPr>
          <a:xfrm>
            <a:off x="415548" y="37464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E69FDC9-5670-554D-80A4-14E245181BF7}"/>
              </a:ext>
            </a:extLst>
          </p:cNvPr>
          <p:cNvSpPr/>
          <p:nvPr/>
        </p:nvSpPr>
        <p:spPr>
          <a:xfrm>
            <a:off x="1197532" y="37339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333C1224-F27A-2C4A-AE2B-5684B0CA5AD3}"/>
              </a:ext>
            </a:extLst>
          </p:cNvPr>
          <p:cNvSpPr/>
          <p:nvPr/>
        </p:nvSpPr>
        <p:spPr>
          <a:xfrm>
            <a:off x="1014652" y="398514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8B9FEF6-AF2D-6940-8493-FAC6EB309771}"/>
              </a:ext>
            </a:extLst>
          </p:cNvPr>
          <p:cNvSpPr/>
          <p:nvPr/>
        </p:nvSpPr>
        <p:spPr>
          <a:xfrm>
            <a:off x="1197532" y="37339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18B029DC-4310-C943-A3FD-F49786194AC0}"/>
              </a:ext>
            </a:extLst>
          </p:cNvPr>
          <p:cNvSpPr/>
          <p:nvPr/>
        </p:nvSpPr>
        <p:spPr>
          <a:xfrm>
            <a:off x="1349932" y="38863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97FF5F-AD56-1443-BD0D-92C148F133F1}"/>
              </a:ext>
            </a:extLst>
          </p:cNvPr>
          <p:cNvCxnSpPr>
            <a:cxnSpLocks/>
          </p:cNvCxnSpPr>
          <p:nvPr/>
        </p:nvCxnSpPr>
        <p:spPr>
          <a:xfrm>
            <a:off x="333479" y="2336646"/>
            <a:ext cx="4305725" cy="2410991"/>
          </a:xfrm>
          <a:prstGeom prst="line">
            <a:avLst/>
          </a:prstGeom>
          <a:ln w="57150">
            <a:solidFill>
              <a:srgbClr val="192A2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9EC5552-98E0-8B43-9F56-3EE688B6F926}"/>
              </a:ext>
            </a:extLst>
          </p:cNvPr>
          <p:cNvCxnSpPr>
            <a:cxnSpLocks/>
          </p:cNvCxnSpPr>
          <p:nvPr/>
        </p:nvCxnSpPr>
        <p:spPr>
          <a:xfrm>
            <a:off x="766561" y="1787575"/>
            <a:ext cx="4297680" cy="2377440"/>
          </a:xfrm>
          <a:prstGeom prst="line">
            <a:avLst/>
          </a:prstGeom>
          <a:ln w="41275">
            <a:solidFill>
              <a:srgbClr val="192A2C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1564740-339E-5345-A899-DD57BEA3AAFE}"/>
              </a:ext>
            </a:extLst>
          </p:cNvPr>
          <p:cNvCxnSpPr>
            <a:cxnSpLocks/>
          </p:cNvCxnSpPr>
          <p:nvPr/>
        </p:nvCxnSpPr>
        <p:spPr>
          <a:xfrm>
            <a:off x="67496" y="2931996"/>
            <a:ext cx="4271404" cy="2352464"/>
          </a:xfrm>
          <a:prstGeom prst="line">
            <a:avLst/>
          </a:prstGeom>
          <a:ln w="41275">
            <a:solidFill>
              <a:srgbClr val="192A2C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BE3A5464-4A90-B244-85ED-64F322F6F018}"/>
              </a:ext>
            </a:extLst>
          </p:cNvPr>
          <p:cNvCxnSpPr>
            <a:cxnSpLocks/>
          </p:cNvCxnSpPr>
          <p:nvPr/>
        </p:nvCxnSpPr>
        <p:spPr>
          <a:xfrm flipV="1">
            <a:off x="2594319" y="1493321"/>
            <a:ext cx="1138692" cy="2085423"/>
          </a:xfrm>
          <a:prstGeom prst="line">
            <a:avLst/>
          </a:prstGeom>
          <a:ln w="50800">
            <a:solidFill>
              <a:srgbClr val="192A2C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51F2526F-2167-2C48-B225-2B86A90EB889}"/>
              </a:ext>
            </a:extLst>
          </p:cNvPr>
          <p:cNvSpPr txBox="1"/>
          <p:nvPr/>
        </p:nvSpPr>
        <p:spPr>
          <a:xfrm>
            <a:off x="3653618" y="1423837"/>
            <a:ext cx="516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B4F4C2B-28DF-004C-A05F-04291B352214}"/>
              </a:ext>
            </a:extLst>
          </p:cNvPr>
          <p:cNvSpPr/>
          <p:nvPr/>
        </p:nvSpPr>
        <p:spPr>
          <a:xfrm rot="1759914">
            <a:off x="2656115" y="3445183"/>
            <a:ext cx="186961" cy="208835"/>
          </a:xfrm>
          <a:prstGeom prst="rect">
            <a:avLst/>
          </a:prstGeom>
          <a:noFill/>
          <a:ln>
            <a:solidFill>
              <a:srgbClr val="192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ight Brace 315">
            <a:extLst>
              <a:ext uri="{FF2B5EF4-FFF2-40B4-BE49-F238E27FC236}">
                <a16:creationId xmlns:a16="http://schemas.microsoft.com/office/drawing/2014/main" id="{D896F118-50BA-6041-B494-CC380150D200}"/>
              </a:ext>
            </a:extLst>
          </p:cNvPr>
          <p:cNvSpPr/>
          <p:nvPr/>
        </p:nvSpPr>
        <p:spPr>
          <a:xfrm rot="1746145">
            <a:off x="4798257" y="4146356"/>
            <a:ext cx="259684" cy="67272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6D34831F-8713-7445-BA77-71EB8FD15101}"/>
              </a:ext>
            </a:extLst>
          </p:cNvPr>
          <p:cNvSpPr txBox="1"/>
          <p:nvPr/>
        </p:nvSpPr>
        <p:spPr>
          <a:xfrm>
            <a:off x="4764646" y="4485716"/>
            <a:ext cx="140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1/∥</a:t>
            </a:r>
            <a:r>
              <a:rPr lang="en-US" sz="2400" i="1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∥</a:t>
            </a:r>
            <a:endParaRPr lang="en-US" sz="2400">
              <a:solidFill>
                <a:srgbClr val="C000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7B8CA7-4DDA-1E4B-94DE-693B210BB43F}"/>
              </a:ext>
            </a:extLst>
          </p:cNvPr>
          <p:cNvCxnSpPr>
            <a:cxnSpLocks/>
          </p:cNvCxnSpPr>
          <p:nvPr/>
        </p:nvCxnSpPr>
        <p:spPr>
          <a:xfrm flipV="1">
            <a:off x="3283328" y="3393990"/>
            <a:ext cx="444287" cy="774032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7C0437F5-C451-5442-BDFF-C07826737958}"/>
              </a:ext>
            </a:extLst>
          </p:cNvPr>
          <p:cNvCxnSpPr>
            <a:cxnSpLocks/>
            <a:stCxn id="131" idx="3"/>
          </p:cNvCxnSpPr>
          <p:nvPr/>
        </p:nvCxnSpPr>
        <p:spPr>
          <a:xfrm flipH="1">
            <a:off x="2357017" y="3924779"/>
            <a:ext cx="140158" cy="228428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73DCF1FA-31F4-AB4A-BA01-3E69BE58B297}"/>
              </a:ext>
            </a:extLst>
          </p:cNvPr>
          <p:cNvCxnSpPr>
            <a:cxnSpLocks/>
          </p:cNvCxnSpPr>
          <p:nvPr/>
        </p:nvCxnSpPr>
        <p:spPr>
          <a:xfrm flipH="1">
            <a:off x="2682685" y="3684335"/>
            <a:ext cx="422228" cy="677604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2D32D09F-0203-8B41-86A4-BB3B24E30F1C}"/>
              </a:ext>
            </a:extLst>
          </p:cNvPr>
          <p:cNvCxnSpPr>
            <a:cxnSpLocks/>
            <a:stCxn id="171" idx="7"/>
          </p:cNvCxnSpPr>
          <p:nvPr/>
        </p:nvCxnSpPr>
        <p:spPr>
          <a:xfrm flipV="1">
            <a:off x="3008360" y="3117303"/>
            <a:ext cx="138850" cy="218213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506AF82-887C-9140-9804-1296DF892165}"/>
              </a:ext>
            </a:extLst>
          </p:cNvPr>
          <p:cNvCxnSpPr>
            <a:cxnSpLocks/>
          </p:cNvCxnSpPr>
          <p:nvPr/>
        </p:nvCxnSpPr>
        <p:spPr>
          <a:xfrm flipV="1">
            <a:off x="2514423" y="2819872"/>
            <a:ext cx="138850" cy="218213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5BBF80C4-1C0C-9147-85BA-CC5750E48881}"/>
              </a:ext>
            </a:extLst>
          </p:cNvPr>
          <p:cNvCxnSpPr>
            <a:cxnSpLocks/>
          </p:cNvCxnSpPr>
          <p:nvPr/>
        </p:nvCxnSpPr>
        <p:spPr>
          <a:xfrm flipV="1">
            <a:off x="1687270" y="2385878"/>
            <a:ext cx="118953" cy="194862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B651A46A-922E-9744-A47C-28AF89C781C2}"/>
              </a:ext>
            </a:extLst>
          </p:cNvPr>
          <p:cNvCxnSpPr>
            <a:cxnSpLocks/>
          </p:cNvCxnSpPr>
          <p:nvPr/>
        </p:nvCxnSpPr>
        <p:spPr>
          <a:xfrm flipV="1">
            <a:off x="968182" y="2097067"/>
            <a:ext cx="365760" cy="631365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FF2D9D87-9E4C-6E4D-BC76-F4FF48DDDD1F}"/>
              </a:ext>
            </a:extLst>
          </p:cNvPr>
          <p:cNvCxnSpPr>
            <a:cxnSpLocks/>
          </p:cNvCxnSpPr>
          <p:nvPr/>
        </p:nvCxnSpPr>
        <p:spPr>
          <a:xfrm flipH="1">
            <a:off x="1562141" y="3151270"/>
            <a:ext cx="340809" cy="597197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CA11D068-EE6E-424F-943E-F0FB825D6767}"/>
              </a:ext>
            </a:extLst>
          </p:cNvPr>
          <p:cNvCxnSpPr>
            <a:cxnSpLocks/>
          </p:cNvCxnSpPr>
          <p:nvPr/>
        </p:nvCxnSpPr>
        <p:spPr>
          <a:xfrm flipH="1">
            <a:off x="1494069" y="3547789"/>
            <a:ext cx="77524" cy="151523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2A3C7716-E862-8C44-A45C-E1EF5D6A37B1}"/>
              </a:ext>
            </a:extLst>
          </p:cNvPr>
          <p:cNvCxnSpPr>
            <a:cxnSpLocks/>
            <a:stCxn id="136" idx="3"/>
          </p:cNvCxnSpPr>
          <p:nvPr/>
        </p:nvCxnSpPr>
        <p:spPr>
          <a:xfrm flipH="1">
            <a:off x="1736182" y="3570274"/>
            <a:ext cx="172684" cy="267623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99FC1D3D-85C9-1B41-8FB6-0E1E4125D809}"/>
              </a:ext>
            </a:extLst>
          </p:cNvPr>
          <p:cNvSpPr/>
          <p:nvPr/>
        </p:nvSpPr>
        <p:spPr>
          <a:xfrm>
            <a:off x="1539811" y="3356715"/>
            <a:ext cx="182880" cy="182880"/>
          </a:xfrm>
          <a:prstGeom prst="ellipse">
            <a:avLst/>
          </a:prstGeom>
          <a:solidFill>
            <a:srgbClr val="4E8F0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E52CB81A-D2C1-D345-BD8E-C0042AE4ECCE}"/>
              </a:ext>
            </a:extLst>
          </p:cNvPr>
          <p:cNvSpPr txBox="1"/>
          <p:nvPr/>
        </p:nvSpPr>
        <p:spPr>
          <a:xfrm>
            <a:off x="4183184" y="2482937"/>
            <a:ext cx="1948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DFD693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support vectors</a:t>
            </a: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BB873497-6777-EC4E-B687-9ED62DDC9E37}"/>
              </a:ext>
            </a:extLst>
          </p:cNvPr>
          <p:cNvSpPr/>
          <p:nvPr/>
        </p:nvSpPr>
        <p:spPr>
          <a:xfrm>
            <a:off x="5877174" y="2636992"/>
            <a:ext cx="182880" cy="182880"/>
          </a:xfrm>
          <a:prstGeom prst="ellipse">
            <a:avLst/>
          </a:prstGeom>
          <a:solidFill>
            <a:srgbClr val="87A7D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12328B18-2AB8-6A4F-B34C-4372506C4BD7}"/>
              </a:ext>
            </a:extLst>
          </p:cNvPr>
          <p:cNvSpPr/>
          <p:nvPr/>
        </p:nvSpPr>
        <p:spPr>
          <a:xfrm>
            <a:off x="5876700" y="2984036"/>
            <a:ext cx="182880" cy="182880"/>
          </a:xfrm>
          <a:prstGeom prst="ellipse">
            <a:avLst/>
          </a:prstGeom>
          <a:solidFill>
            <a:srgbClr val="4E8F0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864D1BB-9D4E-CF42-893A-5D5B89D6BDC8}"/>
                  </a:ext>
                </a:extLst>
              </p:cNvPr>
              <p:cNvSpPr txBox="1"/>
              <p:nvPr/>
            </p:nvSpPr>
            <p:spPr>
              <a:xfrm>
                <a:off x="3586481" y="3454893"/>
                <a:ext cx="597860" cy="1172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>
                              <a:latin typeface="Cambria Math" panose="02040503050406030204" pitchFamily="18" charset="0"/>
                              <a:ea typeface="Fira Sans" panose="020B0503050000020004" pitchFamily="34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𝜖</m:t>
                          </m:r>
                          <m:r>
                            <m:rPr>
                              <m:nor/>
                            </m:rPr>
                            <a:rPr lang="en-US" sz="2400" baseline="-25000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i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∥</m:t>
                          </m:r>
                          <m:r>
                            <m:rPr>
                              <m:nor/>
                            </m:rPr>
                            <a:rPr lang="en-US" sz="2400" i="1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β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∥</m:t>
                          </m:r>
                        </m:den>
                      </m:f>
                    </m:oMath>
                  </m:oMathPara>
                </a14:m>
                <a:endParaRPr lang="en-US" sz="2400" b="0">
                  <a:latin typeface="Courier" pitchFamily="2" charset="0"/>
                  <a:ea typeface="Fira Sans" panose="020B0503050000020004" pitchFamily="34" charset="0"/>
                </a:endParaRPr>
              </a:p>
              <a:p>
                <a:pPr algn="ctr"/>
                <a:endParaRPr lang="en-US" sz="2400">
                  <a:latin typeface="Courier" pitchFamily="2" charset="0"/>
                  <a:ea typeface="Fira Sans" panose="020B0503050000020004" pitchFamily="34" charset="0"/>
                </a:endParaRPr>
              </a:p>
            </p:txBody>
          </p:sp>
        </mc:Choice>
        <mc:Fallback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864D1BB-9D4E-CF42-893A-5D5B89D6B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481" y="3454893"/>
                <a:ext cx="597860" cy="1172116"/>
              </a:xfrm>
              <a:prstGeom prst="rect">
                <a:avLst/>
              </a:prstGeom>
              <a:blipFill>
                <a:blip r:embed="rId2"/>
                <a:stretch>
                  <a:fillRect l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136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215FC5D5-0CDB-854C-AE34-5702C6CF9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07"/>
          <a:stretch/>
        </p:blipFill>
        <p:spPr>
          <a:xfrm>
            <a:off x="0" y="457200"/>
            <a:ext cx="7924800" cy="544982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3C29EC-A16C-014C-960F-7F834DB281C8}"/>
              </a:ext>
            </a:extLst>
          </p:cNvPr>
          <p:cNvCxnSpPr/>
          <p:nvPr/>
        </p:nvCxnSpPr>
        <p:spPr>
          <a:xfrm flipV="1">
            <a:off x="4855464" y="3785616"/>
            <a:ext cx="1938528" cy="1728216"/>
          </a:xfrm>
          <a:prstGeom prst="line">
            <a:avLst/>
          </a:prstGeom>
          <a:ln w="31750">
            <a:solidFill>
              <a:srgbClr val="19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0F4848B-5FB3-E147-A85B-F23B66047878}"/>
              </a:ext>
            </a:extLst>
          </p:cNvPr>
          <p:cNvSpPr/>
          <p:nvPr/>
        </p:nvSpPr>
        <p:spPr>
          <a:xfrm>
            <a:off x="4837176" y="5614416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802AFC-0466-774F-8F45-BF4E2071310E}"/>
              </a:ext>
            </a:extLst>
          </p:cNvPr>
          <p:cNvSpPr/>
          <p:nvPr/>
        </p:nvSpPr>
        <p:spPr>
          <a:xfrm>
            <a:off x="4828032" y="5474208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9CD407A-44DC-6344-891D-D7A9B56F42A6}"/>
              </a:ext>
            </a:extLst>
          </p:cNvPr>
          <p:cNvSpPr/>
          <p:nvPr/>
        </p:nvSpPr>
        <p:spPr>
          <a:xfrm>
            <a:off x="5510783" y="5614416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C20F7C-F7E8-F041-8E74-C04DBD6A843E}"/>
              </a:ext>
            </a:extLst>
          </p:cNvPr>
          <p:cNvSpPr/>
          <p:nvPr/>
        </p:nvSpPr>
        <p:spPr>
          <a:xfrm>
            <a:off x="6745224" y="3761232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F240DD-DD59-0849-9DD0-FB527DD279D7}"/>
              </a:ext>
            </a:extLst>
          </p:cNvPr>
          <p:cNvSpPr txBox="1"/>
          <p:nvPr/>
        </p:nvSpPr>
        <p:spPr>
          <a:xfrm>
            <a:off x="4574650" y="5666232"/>
            <a:ext cx="68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0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000" i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CE0197-C63B-2F41-AB6D-7DFA156C1A90}"/>
              </a:ext>
            </a:extLst>
          </p:cNvPr>
          <p:cNvSpPr txBox="1"/>
          <p:nvPr/>
        </p:nvSpPr>
        <p:spPr>
          <a:xfrm>
            <a:off x="6418690" y="5666232"/>
            <a:ext cx="68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0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000" i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1079CC-CAC8-1B48-BF5E-A3DEB338B993}"/>
              </a:ext>
            </a:extLst>
          </p:cNvPr>
          <p:cNvSpPr/>
          <p:nvPr/>
        </p:nvSpPr>
        <p:spPr>
          <a:xfrm>
            <a:off x="5526023" y="4843272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70255DD-366C-9F40-93F0-1FA9F2384FAB}"/>
              </a:ext>
            </a:extLst>
          </p:cNvPr>
          <p:cNvSpPr/>
          <p:nvPr/>
        </p:nvSpPr>
        <p:spPr>
          <a:xfrm>
            <a:off x="6742175" y="5602224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CEB598-A588-0B43-874E-43D83254E57F}"/>
              </a:ext>
            </a:extLst>
          </p:cNvPr>
          <p:cNvSpPr txBox="1"/>
          <p:nvPr/>
        </p:nvSpPr>
        <p:spPr>
          <a:xfrm>
            <a:off x="4160520" y="5119818"/>
            <a:ext cx="1009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L(</a:t>
            </a:r>
            <a:r>
              <a:rPr lang="en-US" sz="20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0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6A9598-DAC0-C94D-A497-3905C8490F95}"/>
              </a:ext>
            </a:extLst>
          </p:cNvPr>
          <p:cNvSpPr txBox="1"/>
          <p:nvPr/>
        </p:nvSpPr>
        <p:spPr>
          <a:xfrm>
            <a:off x="5914047" y="3452151"/>
            <a:ext cx="1009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L(</a:t>
            </a:r>
            <a:r>
              <a:rPr lang="en-US" sz="20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0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9171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Oval 278">
            <a:extLst>
              <a:ext uri="{FF2B5EF4-FFF2-40B4-BE49-F238E27FC236}">
                <a16:creationId xmlns:a16="http://schemas.microsoft.com/office/drawing/2014/main" id="{0F589268-8679-1746-BF52-455B7AC15C33}"/>
              </a:ext>
            </a:extLst>
          </p:cNvPr>
          <p:cNvSpPr/>
          <p:nvPr/>
        </p:nvSpPr>
        <p:spPr>
          <a:xfrm>
            <a:off x="2211301" y="153935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73C060E1-CB06-D343-A3A6-298E661914E0}"/>
              </a:ext>
            </a:extLst>
          </p:cNvPr>
          <p:cNvSpPr/>
          <p:nvPr/>
        </p:nvSpPr>
        <p:spPr>
          <a:xfrm>
            <a:off x="1753117" y="23202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0AA06387-6EBE-5147-90DC-02F8EDA1E3AF}"/>
              </a:ext>
            </a:extLst>
          </p:cNvPr>
          <p:cNvSpPr/>
          <p:nvPr/>
        </p:nvSpPr>
        <p:spPr>
          <a:xfrm>
            <a:off x="2790583" y="188710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3DC8DA9E-B48F-4345-A3F5-557564FF5B5B}"/>
              </a:ext>
            </a:extLst>
          </p:cNvPr>
          <p:cNvSpPr/>
          <p:nvPr/>
        </p:nvSpPr>
        <p:spPr>
          <a:xfrm>
            <a:off x="2465796" y="216068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DA0F17E-7142-B94A-BC20-0D6E2E0BCBD8}"/>
              </a:ext>
            </a:extLst>
          </p:cNvPr>
          <p:cNvSpPr/>
          <p:nvPr/>
        </p:nvSpPr>
        <p:spPr>
          <a:xfrm>
            <a:off x="2670662" y="161977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061A7A6D-F84F-9C4A-AEC3-E8D8E0DFABE1}"/>
              </a:ext>
            </a:extLst>
          </p:cNvPr>
          <p:cNvSpPr/>
          <p:nvPr/>
        </p:nvSpPr>
        <p:spPr>
          <a:xfrm>
            <a:off x="3453348" y="170872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605B057E-D9B7-BA44-86D5-AACAE27E76EE}"/>
              </a:ext>
            </a:extLst>
          </p:cNvPr>
          <p:cNvSpPr/>
          <p:nvPr/>
        </p:nvSpPr>
        <p:spPr>
          <a:xfrm>
            <a:off x="3514808" y="222204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B72D5218-798F-5C4D-BF26-A65705E39B58}"/>
              </a:ext>
            </a:extLst>
          </p:cNvPr>
          <p:cNvSpPr/>
          <p:nvPr/>
        </p:nvSpPr>
        <p:spPr>
          <a:xfrm>
            <a:off x="3719674" y="150125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77213755-0E23-BE4D-81B6-1588129F9A80}"/>
              </a:ext>
            </a:extLst>
          </p:cNvPr>
          <p:cNvSpPr/>
          <p:nvPr/>
        </p:nvSpPr>
        <p:spPr>
          <a:xfrm>
            <a:off x="2449281" y="39578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D051333D-09DD-9C4E-A9C4-224AF3FA4072}"/>
              </a:ext>
            </a:extLst>
          </p:cNvPr>
          <p:cNvSpPr/>
          <p:nvPr/>
        </p:nvSpPr>
        <p:spPr>
          <a:xfrm>
            <a:off x="1511156" y="355601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E866CE8-391B-364A-9D34-AADA2C4784F8}"/>
              </a:ext>
            </a:extLst>
          </p:cNvPr>
          <p:cNvSpPr/>
          <p:nvPr/>
        </p:nvSpPr>
        <p:spPr>
          <a:xfrm>
            <a:off x="2728351" y="40393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4DE884DA-F750-4342-8A56-0504651CA62A}"/>
              </a:ext>
            </a:extLst>
          </p:cNvPr>
          <p:cNvSpPr/>
          <p:nvPr/>
        </p:nvSpPr>
        <p:spPr>
          <a:xfrm>
            <a:off x="3300825" y="425136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B241D0CC-CDCA-6C4D-A18D-A575F38D7227}"/>
              </a:ext>
            </a:extLst>
          </p:cNvPr>
          <p:cNvSpPr/>
          <p:nvPr/>
        </p:nvSpPr>
        <p:spPr>
          <a:xfrm>
            <a:off x="2877573" y="427418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8B48659E-15AE-AF47-957E-ED8BCBA2DA93}"/>
              </a:ext>
            </a:extLst>
          </p:cNvPr>
          <p:cNvSpPr/>
          <p:nvPr/>
        </p:nvSpPr>
        <p:spPr>
          <a:xfrm>
            <a:off x="1663556" y="370841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BA200AB8-FC0D-DE4A-AAED-9B8C3426DA91}"/>
              </a:ext>
            </a:extLst>
          </p:cNvPr>
          <p:cNvSpPr/>
          <p:nvPr/>
        </p:nvSpPr>
        <p:spPr>
          <a:xfrm>
            <a:off x="4069381" y="431148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FA704CEB-E514-294C-863C-93D81C6CDFF7}"/>
              </a:ext>
            </a:extLst>
          </p:cNvPr>
          <p:cNvSpPr/>
          <p:nvPr/>
        </p:nvSpPr>
        <p:spPr>
          <a:xfrm>
            <a:off x="1998836" y="360963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3304428E-1366-CD49-A45F-D7E12830B6BB}"/>
              </a:ext>
            </a:extLst>
          </p:cNvPr>
          <p:cNvSpPr/>
          <p:nvPr/>
        </p:nvSpPr>
        <p:spPr>
          <a:xfrm>
            <a:off x="1663556" y="370841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6A0A0D8E-FD45-BA46-BC58-4AFA528056AE}"/>
              </a:ext>
            </a:extLst>
          </p:cNvPr>
          <p:cNvSpPr/>
          <p:nvPr/>
        </p:nvSpPr>
        <p:spPr>
          <a:xfrm>
            <a:off x="1365754" y="384601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DC88FA83-724C-154A-BB8B-F5F7A43217C2}"/>
              </a:ext>
            </a:extLst>
          </p:cNvPr>
          <p:cNvSpPr/>
          <p:nvPr/>
        </p:nvSpPr>
        <p:spPr>
          <a:xfrm>
            <a:off x="1998836" y="360963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8883AAA9-BF57-8648-9130-5D904AE3E7BC}"/>
              </a:ext>
            </a:extLst>
          </p:cNvPr>
          <p:cNvSpPr/>
          <p:nvPr/>
        </p:nvSpPr>
        <p:spPr>
          <a:xfrm>
            <a:off x="1633076" y="35723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C7E9629A-D8B8-374D-BDD0-910BAB385AF7}"/>
              </a:ext>
            </a:extLst>
          </p:cNvPr>
          <p:cNvSpPr/>
          <p:nvPr/>
        </p:nvSpPr>
        <p:spPr>
          <a:xfrm>
            <a:off x="2445540" y="369592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4D2A3EFC-CFA2-A34B-9C2E-5B27610EFC8E}"/>
              </a:ext>
            </a:extLst>
          </p:cNvPr>
          <p:cNvSpPr/>
          <p:nvPr/>
        </p:nvSpPr>
        <p:spPr>
          <a:xfrm>
            <a:off x="1998836" y="360963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6A245928-01A6-004E-A27B-BE90F03BA991}"/>
              </a:ext>
            </a:extLst>
          </p:cNvPr>
          <p:cNvSpPr/>
          <p:nvPr/>
        </p:nvSpPr>
        <p:spPr>
          <a:xfrm>
            <a:off x="3185551" y="44965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12A92069-28D6-4444-ADD2-51F9A3FDA1C4}"/>
              </a:ext>
            </a:extLst>
          </p:cNvPr>
          <p:cNvSpPr/>
          <p:nvPr/>
        </p:nvSpPr>
        <p:spPr>
          <a:xfrm>
            <a:off x="2056298" y="371206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20124453-4B31-9C4E-97C5-5CC7024C552F}"/>
              </a:ext>
            </a:extLst>
          </p:cNvPr>
          <p:cNvSpPr/>
          <p:nvPr/>
        </p:nvSpPr>
        <p:spPr>
          <a:xfrm>
            <a:off x="2238678" y="386446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AAEDD7DA-E691-5C4C-90B2-5EE4B9CE8C8D}"/>
              </a:ext>
            </a:extLst>
          </p:cNvPr>
          <p:cNvSpPr/>
          <p:nvPr/>
        </p:nvSpPr>
        <p:spPr>
          <a:xfrm>
            <a:off x="2025818" y="41156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8394ED9-0D1A-BD44-948B-24B014D461F7}"/>
              </a:ext>
            </a:extLst>
          </p:cNvPr>
          <p:cNvSpPr/>
          <p:nvPr/>
        </p:nvSpPr>
        <p:spPr>
          <a:xfrm>
            <a:off x="2238678" y="386446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C16079EB-49D7-CE40-9B79-FF4182A673AA}"/>
              </a:ext>
            </a:extLst>
          </p:cNvPr>
          <p:cNvSpPr/>
          <p:nvPr/>
        </p:nvSpPr>
        <p:spPr>
          <a:xfrm>
            <a:off x="2391078" y="401686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32365BEA-2D85-0143-B6D3-100F74E35E62}"/>
              </a:ext>
            </a:extLst>
          </p:cNvPr>
          <p:cNvSpPr/>
          <p:nvPr/>
        </p:nvSpPr>
        <p:spPr>
          <a:xfrm>
            <a:off x="2025818" y="41156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F11BB337-A218-AD4F-85BC-4E3109EBE0E5}"/>
              </a:ext>
            </a:extLst>
          </p:cNvPr>
          <p:cNvSpPr/>
          <p:nvPr/>
        </p:nvSpPr>
        <p:spPr>
          <a:xfrm>
            <a:off x="2973988" y="48899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FBAD943-B6C5-5045-B9CB-7653D680C92F}"/>
              </a:ext>
            </a:extLst>
          </p:cNvPr>
          <p:cNvSpPr/>
          <p:nvPr/>
        </p:nvSpPr>
        <p:spPr>
          <a:xfrm>
            <a:off x="2391078" y="401686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AC25D45B-234F-1146-91C9-A99347122E34}"/>
              </a:ext>
            </a:extLst>
          </p:cNvPr>
          <p:cNvSpPr/>
          <p:nvPr/>
        </p:nvSpPr>
        <p:spPr>
          <a:xfrm>
            <a:off x="1995338" y="397957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37E7D915-4B00-674F-9D89-CD5A6F3DA1CA}"/>
              </a:ext>
            </a:extLst>
          </p:cNvPr>
          <p:cNvSpPr/>
          <p:nvPr/>
        </p:nvSpPr>
        <p:spPr>
          <a:xfrm>
            <a:off x="1173883" y="353352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2E2D2EA5-84F4-7249-9A6B-947809231B01}"/>
              </a:ext>
            </a:extLst>
          </p:cNvPr>
          <p:cNvSpPr/>
          <p:nvPr/>
        </p:nvSpPr>
        <p:spPr>
          <a:xfrm>
            <a:off x="2541606" y="447262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FF01B75-FDDB-9648-9E1F-1A2A916BB259}"/>
              </a:ext>
            </a:extLst>
          </p:cNvPr>
          <p:cNvSpPr/>
          <p:nvPr/>
        </p:nvSpPr>
        <p:spPr>
          <a:xfrm>
            <a:off x="1419716" y="330004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8CB9D418-2EB3-1143-81CD-6DC8E5D0C71A}"/>
              </a:ext>
            </a:extLst>
          </p:cNvPr>
          <p:cNvSpPr/>
          <p:nvPr/>
        </p:nvSpPr>
        <p:spPr>
          <a:xfrm>
            <a:off x="3300825" y="262689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2CC0D8C5-752D-564A-A0F4-DEB970992E9C}"/>
              </a:ext>
            </a:extLst>
          </p:cNvPr>
          <p:cNvSpPr/>
          <p:nvPr/>
        </p:nvSpPr>
        <p:spPr>
          <a:xfrm>
            <a:off x="4521732" y="263217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8EA9445C-9875-A74E-A72B-8AD3A80EC302}"/>
              </a:ext>
            </a:extLst>
          </p:cNvPr>
          <p:cNvSpPr/>
          <p:nvPr/>
        </p:nvSpPr>
        <p:spPr>
          <a:xfrm>
            <a:off x="3180904" y="196982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6774D708-B1BF-B84F-8AC4-0A79D6ABE62F}"/>
              </a:ext>
            </a:extLst>
          </p:cNvPr>
          <p:cNvSpPr/>
          <p:nvPr/>
        </p:nvSpPr>
        <p:spPr>
          <a:xfrm>
            <a:off x="4309861" y="191253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5757A1B7-BAA4-2E44-8B19-593EABAC3DC7}"/>
              </a:ext>
            </a:extLst>
          </p:cNvPr>
          <p:cNvSpPr/>
          <p:nvPr/>
        </p:nvSpPr>
        <p:spPr>
          <a:xfrm>
            <a:off x="3936998" y="178764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A006989D-FD63-394F-96B0-94C2C8984D6B}"/>
              </a:ext>
            </a:extLst>
          </p:cNvPr>
          <p:cNvSpPr/>
          <p:nvPr/>
        </p:nvSpPr>
        <p:spPr>
          <a:xfrm>
            <a:off x="3773607" y="290056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A9149A3F-4BC9-DC4D-A36F-D56AB659179C}"/>
              </a:ext>
            </a:extLst>
          </p:cNvPr>
          <p:cNvSpPr/>
          <p:nvPr/>
        </p:nvSpPr>
        <p:spPr>
          <a:xfrm>
            <a:off x="3995550" y="213070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C0ADFF38-2BD6-3A4F-96EF-42A5C5DE23E5}"/>
              </a:ext>
            </a:extLst>
          </p:cNvPr>
          <p:cNvSpPr/>
          <p:nvPr/>
        </p:nvSpPr>
        <p:spPr>
          <a:xfrm>
            <a:off x="3729328" y="384520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C167E1DC-7E54-AE41-A6A9-E143820E054B}"/>
              </a:ext>
            </a:extLst>
          </p:cNvPr>
          <p:cNvSpPr/>
          <p:nvPr/>
        </p:nvSpPr>
        <p:spPr>
          <a:xfrm>
            <a:off x="3539817" y="45953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BA6AF2C9-B777-364F-99F0-EB4C736698E4}"/>
              </a:ext>
            </a:extLst>
          </p:cNvPr>
          <p:cNvSpPr/>
          <p:nvPr/>
        </p:nvSpPr>
        <p:spPr>
          <a:xfrm>
            <a:off x="3875097" y="44965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A47D5C7-D8D0-5F4B-9915-AAD8B2ACE4CF}"/>
              </a:ext>
            </a:extLst>
          </p:cNvPr>
          <p:cNvSpPr/>
          <p:nvPr/>
        </p:nvSpPr>
        <p:spPr>
          <a:xfrm>
            <a:off x="3539817" y="45953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89B23ED-FBCC-1D48-B12A-79880FDE706A}"/>
              </a:ext>
            </a:extLst>
          </p:cNvPr>
          <p:cNvSpPr/>
          <p:nvPr/>
        </p:nvSpPr>
        <p:spPr>
          <a:xfrm>
            <a:off x="3875097" y="44965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6C46F7D3-4445-4C4B-83C2-1AE52390A54D}"/>
              </a:ext>
            </a:extLst>
          </p:cNvPr>
          <p:cNvSpPr/>
          <p:nvPr/>
        </p:nvSpPr>
        <p:spPr>
          <a:xfrm>
            <a:off x="3509337" y="445925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9ECEB07D-15D6-1A46-8754-06525818B6C0}"/>
              </a:ext>
            </a:extLst>
          </p:cNvPr>
          <p:cNvSpPr/>
          <p:nvPr/>
        </p:nvSpPr>
        <p:spPr>
          <a:xfrm>
            <a:off x="3692217" y="47477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328ABCE7-3676-8E45-8598-905391650D9D}"/>
              </a:ext>
            </a:extLst>
          </p:cNvPr>
          <p:cNvSpPr/>
          <p:nvPr/>
        </p:nvSpPr>
        <p:spPr>
          <a:xfrm>
            <a:off x="3875097" y="44965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6B238604-26A6-8E4A-8EB6-AA7317A56B8B}"/>
              </a:ext>
            </a:extLst>
          </p:cNvPr>
          <p:cNvSpPr/>
          <p:nvPr/>
        </p:nvSpPr>
        <p:spPr>
          <a:xfrm>
            <a:off x="4027497" y="46489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0F21F63A-1F9D-1A4C-8250-8A26EDB27359}"/>
              </a:ext>
            </a:extLst>
          </p:cNvPr>
          <p:cNvSpPr/>
          <p:nvPr/>
        </p:nvSpPr>
        <p:spPr>
          <a:xfrm>
            <a:off x="1009484" y="36246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AEBBF9E9-4B8E-2045-A301-3E7A32B927A4}"/>
              </a:ext>
            </a:extLst>
          </p:cNvPr>
          <p:cNvSpPr/>
          <p:nvPr/>
        </p:nvSpPr>
        <p:spPr>
          <a:xfrm>
            <a:off x="4446422" y="48899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ED3C2E51-FBEF-8A4A-9839-ACE9B24CAECE}"/>
              </a:ext>
            </a:extLst>
          </p:cNvPr>
          <p:cNvSpPr/>
          <p:nvPr/>
        </p:nvSpPr>
        <p:spPr>
          <a:xfrm>
            <a:off x="1009484" y="36246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07B223DD-7FD4-9B42-A97B-027E7E3AB328}"/>
              </a:ext>
            </a:extLst>
          </p:cNvPr>
          <p:cNvSpPr/>
          <p:nvPr/>
        </p:nvSpPr>
        <p:spPr>
          <a:xfrm>
            <a:off x="1791468" y="36121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F172D4DD-BD94-FE49-8884-54A20BC23D3F}"/>
              </a:ext>
            </a:extLst>
          </p:cNvPr>
          <p:cNvSpPr/>
          <p:nvPr/>
        </p:nvSpPr>
        <p:spPr>
          <a:xfrm>
            <a:off x="1009484" y="36246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9CC464B0-CF4D-EC47-81F5-FD0E32CB21D1}"/>
              </a:ext>
            </a:extLst>
          </p:cNvPr>
          <p:cNvSpPr/>
          <p:nvPr/>
        </p:nvSpPr>
        <p:spPr>
          <a:xfrm>
            <a:off x="1791468" y="36121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29E3EFB4-559F-9949-A0ED-876151EDFC2A}"/>
              </a:ext>
            </a:extLst>
          </p:cNvPr>
          <p:cNvSpPr/>
          <p:nvPr/>
        </p:nvSpPr>
        <p:spPr>
          <a:xfrm>
            <a:off x="1608588" y="38633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989D5DE0-0C5D-A947-9B2E-E75FA9513925}"/>
              </a:ext>
            </a:extLst>
          </p:cNvPr>
          <p:cNvSpPr/>
          <p:nvPr/>
        </p:nvSpPr>
        <p:spPr>
          <a:xfrm>
            <a:off x="1791468" y="36121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6FDCA295-0E17-0744-92F3-212F44C0A6FD}"/>
              </a:ext>
            </a:extLst>
          </p:cNvPr>
          <p:cNvSpPr/>
          <p:nvPr/>
        </p:nvSpPr>
        <p:spPr>
          <a:xfrm>
            <a:off x="1943868" y="37645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88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Box 329">
            <a:extLst>
              <a:ext uri="{FF2B5EF4-FFF2-40B4-BE49-F238E27FC236}">
                <a16:creationId xmlns:a16="http://schemas.microsoft.com/office/drawing/2014/main" id="{E52CB81A-D2C1-D345-BD8E-C0042AE4ECCE}"/>
              </a:ext>
            </a:extLst>
          </p:cNvPr>
          <p:cNvSpPr txBox="1"/>
          <p:nvPr/>
        </p:nvSpPr>
        <p:spPr>
          <a:xfrm>
            <a:off x="4893834" y="1163934"/>
            <a:ext cx="1948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DFD693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support vectors</a:t>
            </a: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BB873497-6777-EC4E-B687-9ED62DDC9E37}"/>
              </a:ext>
            </a:extLst>
          </p:cNvPr>
          <p:cNvSpPr/>
          <p:nvPr/>
        </p:nvSpPr>
        <p:spPr>
          <a:xfrm>
            <a:off x="6587824" y="1317989"/>
            <a:ext cx="182880" cy="182880"/>
          </a:xfrm>
          <a:prstGeom prst="ellipse">
            <a:avLst/>
          </a:prstGeom>
          <a:solidFill>
            <a:srgbClr val="87A7D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12328B18-2AB8-6A4F-B34C-4372506C4BD7}"/>
              </a:ext>
            </a:extLst>
          </p:cNvPr>
          <p:cNvSpPr/>
          <p:nvPr/>
        </p:nvSpPr>
        <p:spPr>
          <a:xfrm>
            <a:off x="6587350" y="1665033"/>
            <a:ext cx="182880" cy="182880"/>
          </a:xfrm>
          <a:prstGeom prst="ellipse">
            <a:avLst/>
          </a:prstGeom>
          <a:solidFill>
            <a:srgbClr val="4E8F0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047C81D-310F-A84E-8F2A-BAA5F2303BB1}"/>
              </a:ext>
            </a:extLst>
          </p:cNvPr>
          <p:cNvSpPr/>
          <p:nvPr/>
        </p:nvSpPr>
        <p:spPr>
          <a:xfrm>
            <a:off x="8342117" y="157943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E29C240-B68D-B246-81BA-AB3729ACB77A}"/>
              </a:ext>
            </a:extLst>
          </p:cNvPr>
          <p:cNvSpPr/>
          <p:nvPr/>
        </p:nvSpPr>
        <p:spPr>
          <a:xfrm>
            <a:off x="7883933" y="236033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900652A-704F-C646-A216-0272D70464AE}"/>
              </a:ext>
            </a:extLst>
          </p:cNvPr>
          <p:cNvSpPr/>
          <p:nvPr/>
        </p:nvSpPr>
        <p:spPr>
          <a:xfrm>
            <a:off x="8921399" y="192718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D2F9388-A22D-6249-ABA6-7D1C624EED2A}"/>
              </a:ext>
            </a:extLst>
          </p:cNvPr>
          <p:cNvSpPr/>
          <p:nvPr/>
        </p:nvSpPr>
        <p:spPr>
          <a:xfrm>
            <a:off x="8596612" y="22007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EAE6F0F-E855-2E4A-93DD-976273615538}"/>
              </a:ext>
            </a:extLst>
          </p:cNvPr>
          <p:cNvSpPr/>
          <p:nvPr/>
        </p:nvSpPr>
        <p:spPr>
          <a:xfrm>
            <a:off x="8801478" y="165985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EBF850F-E5B2-5647-A5FF-43D59543809C}"/>
              </a:ext>
            </a:extLst>
          </p:cNvPr>
          <p:cNvSpPr/>
          <p:nvPr/>
        </p:nvSpPr>
        <p:spPr>
          <a:xfrm>
            <a:off x="9584164" y="174880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F45D7B8-CCBD-744A-835D-31301060EC44}"/>
              </a:ext>
            </a:extLst>
          </p:cNvPr>
          <p:cNvSpPr/>
          <p:nvPr/>
        </p:nvSpPr>
        <p:spPr>
          <a:xfrm>
            <a:off x="9645624" y="226212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265E0EA-5587-444C-8C3D-89A408A0CB88}"/>
              </a:ext>
            </a:extLst>
          </p:cNvPr>
          <p:cNvSpPr/>
          <p:nvPr/>
        </p:nvSpPr>
        <p:spPr>
          <a:xfrm>
            <a:off x="9850490" y="154133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44A637-B916-884E-8804-8199A9F486D8}"/>
              </a:ext>
            </a:extLst>
          </p:cNvPr>
          <p:cNvSpPr/>
          <p:nvPr/>
        </p:nvSpPr>
        <p:spPr>
          <a:xfrm>
            <a:off x="8580097" y="399790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16CD8C3-BA8C-FD4B-A6A9-1890D3D60B7F}"/>
              </a:ext>
            </a:extLst>
          </p:cNvPr>
          <p:cNvSpPr/>
          <p:nvPr/>
        </p:nvSpPr>
        <p:spPr>
          <a:xfrm>
            <a:off x="7641972" y="359608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F9B693C-DA88-8C4E-ADA0-B8EB3AAD4BC2}"/>
              </a:ext>
            </a:extLst>
          </p:cNvPr>
          <p:cNvSpPr/>
          <p:nvPr/>
        </p:nvSpPr>
        <p:spPr>
          <a:xfrm>
            <a:off x="8859167" y="40794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93BE682-F197-E643-8C15-9BCF150E8DF7}"/>
              </a:ext>
            </a:extLst>
          </p:cNvPr>
          <p:cNvSpPr/>
          <p:nvPr/>
        </p:nvSpPr>
        <p:spPr>
          <a:xfrm>
            <a:off x="9431641" y="429143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6B149E7-EF33-584E-939C-D4E88BDBE58B}"/>
              </a:ext>
            </a:extLst>
          </p:cNvPr>
          <p:cNvSpPr/>
          <p:nvPr/>
        </p:nvSpPr>
        <p:spPr>
          <a:xfrm>
            <a:off x="9008389" y="431426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8AF0229-2C8E-8B42-BA88-C8CF43BFEDB6}"/>
              </a:ext>
            </a:extLst>
          </p:cNvPr>
          <p:cNvSpPr/>
          <p:nvPr/>
        </p:nvSpPr>
        <p:spPr>
          <a:xfrm>
            <a:off x="7794372" y="374848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8925543-2054-9B4D-B6DD-7C9B85D066B9}"/>
              </a:ext>
            </a:extLst>
          </p:cNvPr>
          <p:cNvSpPr/>
          <p:nvPr/>
        </p:nvSpPr>
        <p:spPr>
          <a:xfrm>
            <a:off x="10200197" y="435155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D1B2262-5116-AE44-B0B3-D287A61E31C7}"/>
              </a:ext>
            </a:extLst>
          </p:cNvPr>
          <p:cNvSpPr/>
          <p:nvPr/>
        </p:nvSpPr>
        <p:spPr>
          <a:xfrm>
            <a:off x="8129652" y="364971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31D5A57-9365-7D41-A7D5-29C09B52FF0B}"/>
              </a:ext>
            </a:extLst>
          </p:cNvPr>
          <p:cNvSpPr/>
          <p:nvPr/>
        </p:nvSpPr>
        <p:spPr>
          <a:xfrm>
            <a:off x="7794372" y="374848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B2442D85-9B7B-234D-BC20-20BA309CB305}"/>
              </a:ext>
            </a:extLst>
          </p:cNvPr>
          <p:cNvSpPr/>
          <p:nvPr/>
        </p:nvSpPr>
        <p:spPr>
          <a:xfrm>
            <a:off x="7496570" y="388609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C6297C95-EB35-3643-A361-302957081821}"/>
              </a:ext>
            </a:extLst>
          </p:cNvPr>
          <p:cNvSpPr/>
          <p:nvPr/>
        </p:nvSpPr>
        <p:spPr>
          <a:xfrm>
            <a:off x="8129652" y="364971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AF99802-E023-F442-BA95-DBD7FE9B1A13}"/>
              </a:ext>
            </a:extLst>
          </p:cNvPr>
          <p:cNvSpPr/>
          <p:nvPr/>
        </p:nvSpPr>
        <p:spPr>
          <a:xfrm>
            <a:off x="7763892" y="361241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2DBE27A-6516-3B47-A81F-C0AA30ABDC25}"/>
              </a:ext>
            </a:extLst>
          </p:cNvPr>
          <p:cNvSpPr/>
          <p:nvPr/>
        </p:nvSpPr>
        <p:spPr>
          <a:xfrm>
            <a:off x="8576356" y="373599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CD77BA5-8DF6-B44B-8380-BBEC04A89350}"/>
              </a:ext>
            </a:extLst>
          </p:cNvPr>
          <p:cNvSpPr/>
          <p:nvPr/>
        </p:nvSpPr>
        <p:spPr>
          <a:xfrm>
            <a:off x="8129652" y="364971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409086F9-B853-1D40-B23A-A97EB57F91BB}"/>
              </a:ext>
            </a:extLst>
          </p:cNvPr>
          <p:cNvSpPr/>
          <p:nvPr/>
        </p:nvSpPr>
        <p:spPr>
          <a:xfrm>
            <a:off x="9316367" y="45366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720E38B-C619-7C43-91A0-DBB21BBB1581}"/>
              </a:ext>
            </a:extLst>
          </p:cNvPr>
          <p:cNvSpPr/>
          <p:nvPr/>
        </p:nvSpPr>
        <p:spPr>
          <a:xfrm>
            <a:off x="8187114" y="37521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61D7CBF-7431-6C4B-9218-5539EFB94A65}"/>
              </a:ext>
            </a:extLst>
          </p:cNvPr>
          <p:cNvSpPr/>
          <p:nvPr/>
        </p:nvSpPr>
        <p:spPr>
          <a:xfrm>
            <a:off x="8369494" y="39045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21DAA357-257B-4B42-8A0A-93D75B258417}"/>
              </a:ext>
            </a:extLst>
          </p:cNvPr>
          <p:cNvSpPr/>
          <p:nvPr/>
        </p:nvSpPr>
        <p:spPr>
          <a:xfrm>
            <a:off x="8156634" y="415571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065EA88-E0E3-B449-8591-C0EBEEFCFC54}"/>
              </a:ext>
            </a:extLst>
          </p:cNvPr>
          <p:cNvSpPr/>
          <p:nvPr/>
        </p:nvSpPr>
        <p:spPr>
          <a:xfrm>
            <a:off x="8369494" y="39045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253B291-7EF0-5C4F-9639-8560A8EF56B5}"/>
              </a:ext>
            </a:extLst>
          </p:cNvPr>
          <p:cNvSpPr/>
          <p:nvPr/>
        </p:nvSpPr>
        <p:spPr>
          <a:xfrm>
            <a:off x="8521894" y="40569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BE99A44-F0A8-7944-987A-A5384598E76E}"/>
              </a:ext>
            </a:extLst>
          </p:cNvPr>
          <p:cNvSpPr/>
          <p:nvPr/>
        </p:nvSpPr>
        <p:spPr>
          <a:xfrm>
            <a:off x="8156634" y="415571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B5FFB6C-72B3-224D-B34E-357E35287752}"/>
              </a:ext>
            </a:extLst>
          </p:cNvPr>
          <p:cNvSpPr/>
          <p:nvPr/>
        </p:nvSpPr>
        <p:spPr>
          <a:xfrm>
            <a:off x="9104804" y="493001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6D0548B-EC2C-F640-8252-465061A5E8A2}"/>
              </a:ext>
            </a:extLst>
          </p:cNvPr>
          <p:cNvSpPr/>
          <p:nvPr/>
        </p:nvSpPr>
        <p:spPr>
          <a:xfrm>
            <a:off x="8521894" y="40569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D2F03A00-A425-574F-809B-A7317E3E64A4}"/>
              </a:ext>
            </a:extLst>
          </p:cNvPr>
          <p:cNvSpPr/>
          <p:nvPr/>
        </p:nvSpPr>
        <p:spPr>
          <a:xfrm>
            <a:off x="8126154" y="401964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4547E83-EA9A-7048-B55A-A029E07F7EDA}"/>
              </a:ext>
            </a:extLst>
          </p:cNvPr>
          <p:cNvSpPr/>
          <p:nvPr/>
        </p:nvSpPr>
        <p:spPr>
          <a:xfrm>
            <a:off x="7304699" y="357360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95C2B9A4-732D-4942-BF64-87D8BFB3AAF5}"/>
              </a:ext>
            </a:extLst>
          </p:cNvPr>
          <p:cNvSpPr/>
          <p:nvPr/>
        </p:nvSpPr>
        <p:spPr>
          <a:xfrm>
            <a:off x="8672422" y="451270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933AF97-5948-E54F-9CBD-2DAECB026E86}"/>
              </a:ext>
            </a:extLst>
          </p:cNvPr>
          <p:cNvSpPr/>
          <p:nvPr/>
        </p:nvSpPr>
        <p:spPr>
          <a:xfrm>
            <a:off x="7550532" y="334012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CB1FD104-D2D4-424A-B843-DCE671770237}"/>
              </a:ext>
            </a:extLst>
          </p:cNvPr>
          <p:cNvSpPr/>
          <p:nvPr/>
        </p:nvSpPr>
        <p:spPr>
          <a:xfrm>
            <a:off x="9431641" y="26669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6FC44D1B-CFD3-3346-8F69-785632E1F0DE}"/>
              </a:ext>
            </a:extLst>
          </p:cNvPr>
          <p:cNvSpPr/>
          <p:nvPr/>
        </p:nvSpPr>
        <p:spPr>
          <a:xfrm>
            <a:off x="10652548" y="267224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BEDB1439-6B83-7A4C-889B-DA63D89BA798}"/>
              </a:ext>
            </a:extLst>
          </p:cNvPr>
          <p:cNvSpPr/>
          <p:nvPr/>
        </p:nvSpPr>
        <p:spPr>
          <a:xfrm>
            <a:off x="9311720" y="20098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6A7613D9-2BE6-164D-9FBE-E1AB8340DDFC}"/>
              </a:ext>
            </a:extLst>
          </p:cNvPr>
          <p:cNvSpPr/>
          <p:nvPr/>
        </p:nvSpPr>
        <p:spPr>
          <a:xfrm>
            <a:off x="10440677" y="195261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01C316F6-57AA-694C-B54D-A14648130EEF}"/>
              </a:ext>
            </a:extLst>
          </p:cNvPr>
          <p:cNvSpPr/>
          <p:nvPr/>
        </p:nvSpPr>
        <p:spPr>
          <a:xfrm>
            <a:off x="10067814" y="182771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723B6E5-408D-1D45-A01B-C54703083F0A}"/>
              </a:ext>
            </a:extLst>
          </p:cNvPr>
          <p:cNvSpPr/>
          <p:nvPr/>
        </p:nvSpPr>
        <p:spPr>
          <a:xfrm>
            <a:off x="9904423" y="294064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C3B0C01-3858-EA4C-A224-BC7174A59D43}"/>
              </a:ext>
            </a:extLst>
          </p:cNvPr>
          <p:cNvSpPr/>
          <p:nvPr/>
        </p:nvSpPr>
        <p:spPr>
          <a:xfrm>
            <a:off x="10126366" y="217078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118092E2-9DCE-1B44-BFDE-0355AA44A8FD}"/>
              </a:ext>
            </a:extLst>
          </p:cNvPr>
          <p:cNvSpPr/>
          <p:nvPr/>
        </p:nvSpPr>
        <p:spPr>
          <a:xfrm>
            <a:off x="9860144" y="388527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4FA344C-C54B-A74B-A3DC-1D6D36173576}"/>
              </a:ext>
            </a:extLst>
          </p:cNvPr>
          <p:cNvSpPr/>
          <p:nvPr/>
        </p:nvSpPr>
        <p:spPr>
          <a:xfrm>
            <a:off x="9670633" y="463540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382846A-450D-9F43-9781-E137F26D4F09}"/>
              </a:ext>
            </a:extLst>
          </p:cNvPr>
          <p:cNvSpPr/>
          <p:nvPr/>
        </p:nvSpPr>
        <p:spPr>
          <a:xfrm>
            <a:off x="10005913" y="45366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9716651D-12C2-2141-9E05-361A41366B00}"/>
              </a:ext>
            </a:extLst>
          </p:cNvPr>
          <p:cNvSpPr/>
          <p:nvPr/>
        </p:nvSpPr>
        <p:spPr>
          <a:xfrm>
            <a:off x="9670633" y="463540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6558ECA-6110-EA44-8A74-93A494CA512C}"/>
              </a:ext>
            </a:extLst>
          </p:cNvPr>
          <p:cNvSpPr/>
          <p:nvPr/>
        </p:nvSpPr>
        <p:spPr>
          <a:xfrm>
            <a:off x="10005913" y="45366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74D38934-BDC9-CA4A-9E1D-E15146D37CDE}"/>
              </a:ext>
            </a:extLst>
          </p:cNvPr>
          <p:cNvSpPr/>
          <p:nvPr/>
        </p:nvSpPr>
        <p:spPr>
          <a:xfrm>
            <a:off x="9640153" y="44993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2751764-4D94-E945-948D-80B623FB9C19}"/>
              </a:ext>
            </a:extLst>
          </p:cNvPr>
          <p:cNvSpPr/>
          <p:nvPr/>
        </p:nvSpPr>
        <p:spPr>
          <a:xfrm>
            <a:off x="9823033" y="478780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65DFB911-8429-6C47-8D55-E054F98526B2}"/>
              </a:ext>
            </a:extLst>
          </p:cNvPr>
          <p:cNvSpPr/>
          <p:nvPr/>
        </p:nvSpPr>
        <p:spPr>
          <a:xfrm>
            <a:off x="10005913" y="45366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60A4578-131E-2548-A87D-759516607A33}"/>
              </a:ext>
            </a:extLst>
          </p:cNvPr>
          <p:cNvSpPr/>
          <p:nvPr/>
        </p:nvSpPr>
        <p:spPr>
          <a:xfrm>
            <a:off x="10158313" y="46890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3BED294-5BC5-484D-AA49-A7B1DB108FFC}"/>
              </a:ext>
            </a:extLst>
          </p:cNvPr>
          <p:cNvSpPr/>
          <p:nvPr/>
        </p:nvSpPr>
        <p:spPr>
          <a:xfrm>
            <a:off x="7140300" y="366470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BB69AF9-A958-3E4F-977C-C7A29B634B39}"/>
              </a:ext>
            </a:extLst>
          </p:cNvPr>
          <p:cNvSpPr/>
          <p:nvPr/>
        </p:nvSpPr>
        <p:spPr>
          <a:xfrm>
            <a:off x="10577238" y="493001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894C4AD-3AF1-CF4C-B164-6EA568E16855}"/>
              </a:ext>
            </a:extLst>
          </p:cNvPr>
          <p:cNvSpPr/>
          <p:nvPr/>
        </p:nvSpPr>
        <p:spPr>
          <a:xfrm>
            <a:off x="7140300" y="366470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42AF4050-DD83-D243-800C-9B51490DBE6D}"/>
              </a:ext>
            </a:extLst>
          </p:cNvPr>
          <p:cNvSpPr/>
          <p:nvPr/>
        </p:nvSpPr>
        <p:spPr>
          <a:xfrm>
            <a:off x="7922284" y="36522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B8EC06DD-A42B-D74C-BDBF-B510B6640E84}"/>
              </a:ext>
            </a:extLst>
          </p:cNvPr>
          <p:cNvSpPr/>
          <p:nvPr/>
        </p:nvSpPr>
        <p:spPr>
          <a:xfrm>
            <a:off x="7140300" y="366470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52748513-EF18-8C49-84D7-AA53EE9BC504}"/>
              </a:ext>
            </a:extLst>
          </p:cNvPr>
          <p:cNvSpPr/>
          <p:nvPr/>
        </p:nvSpPr>
        <p:spPr>
          <a:xfrm>
            <a:off x="7922284" y="36522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C36D9219-E2D4-F346-8956-C7162602EC61}"/>
              </a:ext>
            </a:extLst>
          </p:cNvPr>
          <p:cNvSpPr/>
          <p:nvPr/>
        </p:nvSpPr>
        <p:spPr>
          <a:xfrm>
            <a:off x="7739404" y="390338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7CE758EA-A7BE-9242-B6F7-8D5BA5705144}"/>
              </a:ext>
            </a:extLst>
          </p:cNvPr>
          <p:cNvSpPr/>
          <p:nvPr/>
        </p:nvSpPr>
        <p:spPr>
          <a:xfrm>
            <a:off x="7922284" y="36522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7B737BF-5A9A-E04B-9CB7-9669B7FE776A}"/>
              </a:ext>
            </a:extLst>
          </p:cNvPr>
          <p:cNvSpPr/>
          <p:nvPr/>
        </p:nvSpPr>
        <p:spPr>
          <a:xfrm>
            <a:off x="8074684" y="38046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FA102322-B14B-8841-B580-1F37423BE4B8}"/>
              </a:ext>
            </a:extLst>
          </p:cNvPr>
          <p:cNvSpPr/>
          <p:nvPr/>
        </p:nvSpPr>
        <p:spPr>
          <a:xfrm rot="754199">
            <a:off x="6945032" y="3096734"/>
            <a:ext cx="4611354" cy="574171"/>
          </a:xfrm>
          <a:prstGeom prst="rect">
            <a:avLst/>
          </a:prstGeom>
          <a:solidFill>
            <a:schemeClr val="bg1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B7CB8425-BB9E-DE4A-B997-1E6145C16D77}"/>
              </a:ext>
            </a:extLst>
          </p:cNvPr>
          <p:cNvCxnSpPr>
            <a:cxnSpLocks/>
          </p:cNvCxnSpPr>
          <p:nvPr/>
        </p:nvCxnSpPr>
        <p:spPr>
          <a:xfrm rot="20629952">
            <a:off x="7098176" y="2161244"/>
            <a:ext cx="4305725" cy="2410991"/>
          </a:xfrm>
          <a:prstGeom prst="line">
            <a:avLst/>
          </a:prstGeom>
          <a:ln w="57150">
            <a:solidFill>
              <a:srgbClr val="192A2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E4864BFC-8686-2449-B650-B50D8F897679}"/>
              </a:ext>
            </a:extLst>
          </p:cNvPr>
          <p:cNvCxnSpPr>
            <a:cxnSpLocks/>
          </p:cNvCxnSpPr>
          <p:nvPr/>
        </p:nvCxnSpPr>
        <p:spPr>
          <a:xfrm rot="20629952">
            <a:off x="7162880" y="1889518"/>
            <a:ext cx="4297680" cy="2377440"/>
          </a:xfrm>
          <a:prstGeom prst="line">
            <a:avLst/>
          </a:prstGeom>
          <a:ln w="41275">
            <a:solidFill>
              <a:srgbClr val="192A2C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0558154-3E1B-404E-8EF1-C55984A61B30}"/>
              </a:ext>
            </a:extLst>
          </p:cNvPr>
          <p:cNvCxnSpPr>
            <a:cxnSpLocks/>
          </p:cNvCxnSpPr>
          <p:nvPr/>
        </p:nvCxnSpPr>
        <p:spPr>
          <a:xfrm rot="20629952">
            <a:off x="7055567" y="2480412"/>
            <a:ext cx="4271404" cy="2352464"/>
          </a:xfrm>
          <a:prstGeom prst="line">
            <a:avLst/>
          </a:prstGeom>
          <a:ln w="41275">
            <a:solidFill>
              <a:srgbClr val="192A2C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D0F3B3ED-C286-F54F-813B-8E5D16587DBD}"/>
              </a:ext>
            </a:extLst>
          </p:cNvPr>
          <p:cNvCxnSpPr>
            <a:cxnSpLocks/>
          </p:cNvCxnSpPr>
          <p:nvPr/>
        </p:nvCxnSpPr>
        <p:spPr>
          <a:xfrm flipV="1">
            <a:off x="9970534" y="3263287"/>
            <a:ext cx="151908" cy="617346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Oval 278">
            <a:extLst>
              <a:ext uri="{FF2B5EF4-FFF2-40B4-BE49-F238E27FC236}">
                <a16:creationId xmlns:a16="http://schemas.microsoft.com/office/drawing/2014/main" id="{0F589268-8679-1746-BF52-455B7AC15C33}"/>
              </a:ext>
            </a:extLst>
          </p:cNvPr>
          <p:cNvSpPr/>
          <p:nvPr/>
        </p:nvSpPr>
        <p:spPr>
          <a:xfrm>
            <a:off x="2211301" y="153935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73C060E1-CB06-D343-A3A6-298E661914E0}"/>
              </a:ext>
            </a:extLst>
          </p:cNvPr>
          <p:cNvSpPr/>
          <p:nvPr/>
        </p:nvSpPr>
        <p:spPr>
          <a:xfrm>
            <a:off x="1753117" y="23202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0AA06387-6EBE-5147-90DC-02F8EDA1E3AF}"/>
              </a:ext>
            </a:extLst>
          </p:cNvPr>
          <p:cNvSpPr/>
          <p:nvPr/>
        </p:nvSpPr>
        <p:spPr>
          <a:xfrm>
            <a:off x="2790583" y="188710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3DC8DA9E-B48F-4345-A3F5-557564FF5B5B}"/>
              </a:ext>
            </a:extLst>
          </p:cNvPr>
          <p:cNvSpPr/>
          <p:nvPr/>
        </p:nvSpPr>
        <p:spPr>
          <a:xfrm>
            <a:off x="2465796" y="216068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DA0F17E-7142-B94A-BC20-0D6E2E0BCBD8}"/>
              </a:ext>
            </a:extLst>
          </p:cNvPr>
          <p:cNvSpPr/>
          <p:nvPr/>
        </p:nvSpPr>
        <p:spPr>
          <a:xfrm>
            <a:off x="2670662" y="161977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061A7A6D-F84F-9C4A-AEC3-E8D8E0DFABE1}"/>
              </a:ext>
            </a:extLst>
          </p:cNvPr>
          <p:cNvSpPr/>
          <p:nvPr/>
        </p:nvSpPr>
        <p:spPr>
          <a:xfrm>
            <a:off x="3453348" y="170872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605B057E-D9B7-BA44-86D5-AACAE27E76EE}"/>
              </a:ext>
            </a:extLst>
          </p:cNvPr>
          <p:cNvSpPr/>
          <p:nvPr/>
        </p:nvSpPr>
        <p:spPr>
          <a:xfrm>
            <a:off x="3514808" y="222204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B72D5218-798F-5C4D-BF26-A65705E39B58}"/>
              </a:ext>
            </a:extLst>
          </p:cNvPr>
          <p:cNvSpPr/>
          <p:nvPr/>
        </p:nvSpPr>
        <p:spPr>
          <a:xfrm>
            <a:off x="3719674" y="150125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77213755-0E23-BE4D-81B6-1588129F9A80}"/>
              </a:ext>
            </a:extLst>
          </p:cNvPr>
          <p:cNvSpPr/>
          <p:nvPr/>
        </p:nvSpPr>
        <p:spPr>
          <a:xfrm>
            <a:off x="2449281" y="39578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D051333D-09DD-9C4E-A9C4-224AF3FA4072}"/>
              </a:ext>
            </a:extLst>
          </p:cNvPr>
          <p:cNvSpPr/>
          <p:nvPr/>
        </p:nvSpPr>
        <p:spPr>
          <a:xfrm>
            <a:off x="1511156" y="355601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E866CE8-391B-364A-9D34-AADA2C4784F8}"/>
              </a:ext>
            </a:extLst>
          </p:cNvPr>
          <p:cNvSpPr/>
          <p:nvPr/>
        </p:nvSpPr>
        <p:spPr>
          <a:xfrm>
            <a:off x="2728351" y="40393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4DE884DA-F750-4342-8A56-0504651CA62A}"/>
              </a:ext>
            </a:extLst>
          </p:cNvPr>
          <p:cNvSpPr/>
          <p:nvPr/>
        </p:nvSpPr>
        <p:spPr>
          <a:xfrm>
            <a:off x="3300825" y="425136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B241D0CC-CDCA-6C4D-A18D-A575F38D7227}"/>
              </a:ext>
            </a:extLst>
          </p:cNvPr>
          <p:cNvSpPr/>
          <p:nvPr/>
        </p:nvSpPr>
        <p:spPr>
          <a:xfrm>
            <a:off x="2877573" y="427418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8B48659E-15AE-AF47-957E-ED8BCBA2DA93}"/>
              </a:ext>
            </a:extLst>
          </p:cNvPr>
          <p:cNvSpPr/>
          <p:nvPr/>
        </p:nvSpPr>
        <p:spPr>
          <a:xfrm>
            <a:off x="1663556" y="370841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BA200AB8-FC0D-DE4A-AAED-9B8C3426DA91}"/>
              </a:ext>
            </a:extLst>
          </p:cNvPr>
          <p:cNvSpPr/>
          <p:nvPr/>
        </p:nvSpPr>
        <p:spPr>
          <a:xfrm>
            <a:off x="4069381" y="431148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FA704CEB-E514-294C-863C-93D81C6CDFF7}"/>
              </a:ext>
            </a:extLst>
          </p:cNvPr>
          <p:cNvSpPr/>
          <p:nvPr/>
        </p:nvSpPr>
        <p:spPr>
          <a:xfrm>
            <a:off x="1998836" y="360963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3304428E-1366-CD49-A45F-D7E12830B6BB}"/>
              </a:ext>
            </a:extLst>
          </p:cNvPr>
          <p:cNvSpPr/>
          <p:nvPr/>
        </p:nvSpPr>
        <p:spPr>
          <a:xfrm>
            <a:off x="1663556" y="370841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6A0A0D8E-FD45-BA46-BC58-4AFA528056AE}"/>
              </a:ext>
            </a:extLst>
          </p:cNvPr>
          <p:cNvSpPr/>
          <p:nvPr/>
        </p:nvSpPr>
        <p:spPr>
          <a:xfrm>
            <a:off x="1365754" y="384601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DC88FA83-724C-154A-BB8B-F5F7A43217C2}"/>
              </a:ext>
            </a:extLst>
          </p:cNvPr>
          <p:cNvSpPr/>
          <p:nvPr/>
        </p:nvSpPr>
        <p:spPr>
          <a:xfrm>
            <a:off x="1998836" y="360963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8883AAA9-BF57-8648-9130-5D904AE3E7BC}"/>
              </a:ext>
            </a:extLst>
          </p:cNvPr>
          <p:cNvSpPr/>
          <p:nvPr/>
        </p:nvSpPr>
        <p:spPr>
          <a:xfrm>
            <a:off x="1633076" y="35723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C7E9629A-D8B8-374D-BDD0-910BAB385AF7}"/>
              </a:ext>
            </a:extLst>
          </p:cNvPr>
          <p:cNvSpPr/>
          <p:nvPr/>
        </p:nvSpPr>
        <p:spPr>
          <a:xfrm>
            <a:off x="2445540" y="369592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4D2A3EFC-CFA2-A34B-9C2E-5B27610EFC8E}"/>
              </a:ext>
            </a:extLst>
          </p:cNvPr>
          <p:cNvSpPr/>
          <p:nvPr/>
        </p:nvSpPr>
        <p:spPr>
          <a:xfrm>
            <a:off x="1998836" y="360963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6A245928-01A6-004E-A27B-BE90F03BA991}"/>
              </a:ext>
            </a:extLst>
          </p:cNvPr>
          <p:cNvSpPr/>
          <p:nvPr/>
        </p:nvSpPr>
        <p:spPr>
          <a:xfrm>
            <a:off x="3185551" y="44965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12A92069-28D6-4444-ADD2-51F9A3FDA1C4}"/>
              </a:ext>
            </a:extLst>
          </p:cNvPr>
          <p:cNvSpPr/>
          <p:nvPr/>
        </p:nvSpPr>
        <p:spPr>
          <a:xfrm>
            <a:off x="2056298" y="371206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20124453-4B31-9C4E-97C5-5CC7024C552F}"/>
              </a:ext>
            </a:extLst>
          </p:cNvPr>
          <p:cNvSpPr/>
          <p:nvPr/>
        </p:nvSpPr>
        <p:spPr>
          <a:xfrm>
            <a:off x="2238678" y="386446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AAEDD7DA-E691-5C4C-90B2-5EE4B9CE8C8D}"/>
              </a:ext>
            </a:extLst>
          </p:cNvPr>
          <p:cNvSpPr/>
          <p:nvPr/>
        </p:nvSpPr>
        <p:spPr>
          <a:xfrm>
            <a:off x="2025818" y="41156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8394ED9-0D1A-BD44-948B-24B014D461F7}"/>
              </a:ext>
            </a:extLst>
          </p:cNvPr>
          <p:cNvSpPr/>
          <p:nvPr/>
        </p:nvSpPr>
        <p:spPr>
          <a:xfrm>
            <a:off x="2238678" y="386446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C16079EB-49D7-CE40-9B79-FF4182A673AA}"/>
              </a:ext>
            </a:extLst>
          </p:cNvPr>
          <p:cNvSpPr/>
          <p:nvPr/>
        </p:nvSpPr>
        <p:spPr>
          <a:xfrm>
            <a:off x="2391078" y="401686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32365BEA-2D85-0143-B6D3-100F74E35E62}"/>
              </a:ext>
            </a:extLst>
          </p:cNvPr>
          <p:cNvSpPr/>
          <p:nvPr/>
        </p:nvSpPr>
        <p:spPr>
          <a:xfrm>
            <a:off x="2025818" y="41156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F11BB337-A218-AD4F-85BC-4E3109EBE0E5}"/>
              </a:ext>
            </a:extLst>
          </p:cNvPr>
          <p:cNvSpPr/>
          <p:nvPr/>
        </p:nvSpPr>
        <p:spPr>
          <a:xfrm>
            <a:off x="2973988" y="48899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FBAD943-B6C5-5045-B9CB-7653D680C92F}"/>
              </a:ext>
            </a:extLst>
          </p:cNvPr>
          <p:cNvSpPr/>
          <p:nvPr/>
        </p:nvSpPr>
        <p:spPr>
          <a:xfrm>
            <a:off x="2391078" y="401686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AC25D45B-234F-1146-91C9-A99347122E34}"/>
              </a:ext>
            </a:extLst>
          </p:cNvPr>
          <p:cNvSpPr/>
          <p:nvPr/>
        </p:nvSpPr>
        <p:spPr>
          <a:xfrm>
            <a:off x="1995338" y="397957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37E7D915-4B00-674F-9D89-CD5A6F3DA1CA}"/>
              </a:ext>
            </a:extLst>
          </p:cNvPr>
          <p:cNvSpPr/>
          <p:nvPr/>
        </p:nvSpPr>
        <p:spPr>
          <a:xfrm>
            <a:off x="1173883" y="353352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2E2D2EA5-84F4-7249-9A6B-947809231B01}"/>
              </a:ext>
            </a:extLst>
          </p:cNvPr>
          <p:cNvSpPr/>
          <p:nvPr/>
        </p:nvSpPr>
        <p:spPr>
          <a:xfrm>
            <a:off x="2541606" y="447262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FF01B75-FDDB-9648-9E1F-1A2A916BB259}"/>
              </a:ext>
            </a:extLst>
          </p:cNvPr>
          <p:cNvSpPr/>
          <p:nvPr/>
        </p:nvSpPr>
        <p:spPr>
          <a:xfrm>
            <a:off x="1419716" y="330004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8CB9D418-2EB3-1143-81CD-6DC8E5D0C71A}"/>
              </a:ext>
            </a:extLst>
          </p:cNvPr>
          <p:cNvSpPr/>
          <p:nvPr/>
        </p:nvSpPr>
        <p:spPr>
          <a:xfrm>
            <a:off x="3300825" y="262689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2CC0D8C5-752D-564A-A0F4-DEB970992E9C}"/>
              </a:ext>
            </a:extLst>
          </p:cNvPr>
          <p:cNvSpPr/>
          <p:nvPr/>
        </p:nvSpPr>
        <p:spPr>
          <a:xfrm>
            <a:off x="4521732" y="263217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8EA9445C-9875-A74E-A72B-8AD3A80EC302}"/>
              </a:ext>
            </a:extLst>
          </p:cNvPr>
          <p:cNvSpPr/>
          <p:nvPr/>
        </p:nvSpPr>
        <p:spPr>
          <a:xfrm>
            <a:off x="3180904" y="196982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6774D708-B1BF-B84F-8AC4-0A79D6ABE62F}"/>
              </a:ext>
            </a:extLst>
          </p:cNvPr>
          <p:cNvSpPr/>
          <p:nvPr/>
        </p:nvSpPr>
        <p:spPr>
          <a:xfrm>
            <a:off x="4309861" y="191253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5757A1B7-BAA4-2E44-8B19-593EABAC3DC7}"/>
              </a:ext>
            </a:extLst>
          </p:cNvPr>
          <p:cNvSpPr/>
          <p:nvPr/>
        </p:nvSpPr>
        <p:spPr>
          <a:xfrm>
            <a:off x="3936998" y="178764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A006989D-FD63-394F-96B0-94C2C8984D6B}"/>
              </a:ext>
            </a:extLst>
          </p:cNvPr>
          <p:cNvSpPr/>
          <p:nvPr/>
        </p:nvSpPr>
        <p:spPr>
          <a:xfrm>
            <a:off x="3773607" y="290056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A9149A3F-4BC9-DC4D-A36F-D56AB659179C}"/>
              </a:ext>
            </a:extLst>
          </p:cNvPr>
          <p:cNvSpPr/>
          <p:nvPr/>
        </p:nvSpPr>
        <p:spPr>
          <a:xfrm>
            <a:off x="3995550" y="213070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C0ADFF38-2BD6-3A4F-96EF-42A5C5DE23E5}"/>
              </a:ext>
            </a:extLst>
          </p:cNvPr>
          <p:cNvSpPr/>
          <p:nvPr/>
        </p:nvSpPr>
        <p:spPr>
          <a:xfrm>
            <a:off x="3729328" y="384520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C167E1DC-7E54-AE41-A6A9-E143820E054B}"/>
              </a:ext>
            </a:extLst>
          </p:cNvPr>
          <p:cNvSpPr/>
          <p:nvPr/>
        </p:nvSpPr>
        <p:spPr>
          <a:xfrm>
            <a:off x="3539817" y="45953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BA6AF2C9-B777-364F-99F0-EB4C736698E4}"/>
              </a:ext>
            </a:extLst>
          </p:cNvPr>
          <p:cNvSpPr/>
          <p:nvPr/>
        </p:nvSpPr>
        <p:spPr>
          <a:xfrm>
            <a:off x="3875097" y="44965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A47D5C7-D8D0-5F4B-9915-AAD8B2ACE4CF}"/>
              </a:ext>
            </a:extLst>
          </p:cNvPr>
          <p:cNvSpPr/>
          <p:nvPr/>
        </p:nvSpPr>
        <p:spPr>
          <a:xfrm>
            <a:off x="3539817" y="45953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89B23ED-FBCC-1D48-B12A-79880FDE706A}"/>
              </a:ext>
            </a:extLst>
          </p:cNvPr>
          <p:cNvSpPr/>
          <p:nvPr/>
        </p:nvSpPr>
        <p:spPr>
          <a:xfrm>
            <a:off x="3875097" y="44965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6C46F7D3-4445-4C4B-83C2-1AE52390A54D}"/>
              </a:ext>
            </a:extLst>
          </p:cNvPr>
          <p:cNvSpPr/>
          <p:nvPr/>
        </p:nvSpPr>
        <p:spPr>
          <a:xfrm>
            <a:off x="3509337" y="445925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9ECEB07D-15D6-1A46-8754-06525818B6C0}"/>
              </a:ext>
            </a:extLst>
          </p:cNvPr>
          <p:cNvSpPr/>
          <p:nvPr/>
        </p:nvSpPr>
        <p:spPr>
          <a:xfrm>
            <a:off x="3692217" y="47477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328ABCE7-3676-8E45-8598-905391650D9D}"/>
              </a:ext>
            </a:extLst>
          </p:cNvPr>
          <p:cNvSpPr/>
          <p:nvPr/>
        </p:nvSpPr>
        <p:spPr>
          <a:xfrm>
            <a:off x="3875097" y="44965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6B238604-26A6-8E4A-8EB6-AA7317A56B8B}"/>
              </a:ext>
            </a:extLst>
          </p:cNvPr>
          <p:cNvSpPr/>
          <p:nvPr/>
        </p:nvSpPr>
        <p:spPr>
          <a:xfrm>
            <a:off x="4027497" y="46489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0F21F63A-1F9D-1A4C-8250-8A26EDB27359}"/>
              </a:ext>
            </a:extLst>
          </p:cNvPr>
          <p:cNvSpPr/>
          <p:nvPr/>
        </p:nvSpPr>
        <p:spPr>
          <a:xfrm>
            <a:off x="1009484" y="36246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AEBBF9E9-4B8E-2045-A301-3E7A32B927A4}"/>
              </a:ext>
            </a:extLst>
          </p:cNvPr>
          <p:cNvSpPr/>
          <p:nvPr/>
        </p:nvSpPr>
        <p:spPr>
          <a:xfrm>
            <a:off x="4446422" y="48899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ED3C2E51-FBEF-8A4A-9839-ACE9B24CAECE}"/>
              </a:ext>
            </a:extLst>
          </p:cNvPr>
          <p:cNvSpPr/>
          <p:nvPr/>
        </p:nvSpPr>
        <p:spPr>
          <a:xfrm>
            <a:off x="1009484" y="36246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07B223DD-7FD4-9B42-A97B-027E7E3AB328}"/>
              </a:ext>
            </a:extLst>
          </p:cNvPr>
          <p:cNvSpPr/>
          <p:nvPr/>
        </p:nvSpPr>
        <p:spPr>
          <a:xfrm>
            <a:off x="1791468" y="36121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F172D4DD-BD94-FE49-8884-54A20BC23D3F}"/>
              </a:ext>
            </a:extLst>
          </p:cNvPr>
          <p:cNvSpPr/>
          <p:nvPr/>
        </p:nvSpPr>
        <p:spPr>
          <a:xfrm>
            <a:off x="1009484" y="36246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9CC464B0-CF4D-EC47-81F5-FD0E32CB21D1}"/>
              </a:ext>
            </a:extLst>
          </p:cNvPr>
          <p:cNvSpPr/>
          <p:nvPr/>
        </p:nvSpPr>
        <p:spPr>
          <a:xfrm>
            <a:off x="1791468" y="36121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29E3EFB4-559F-9949-A0ED-876151EDFC2A}"/>
              </a:ext>
            </a:extLst>
          </p:cNvPr>
          <p:cNvSpPr/>
          <p:nvPr/>
        </p:nvSpPr>
        <p:spPr>
          <a:xfrm>
            <a:off x="1608588" y="38633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989D5DE0-0C5D-A947-9B2E-E75FA9513925}"/>
              </a:ext>
            </a:extLst>
          </p:cNvPr>
          <p:cNvSpPr/>
          <p:nvPr/>
        </p:nvSpPr>
        <p:spPr>
          <a:xfrm>
            <a:off x="1791468" y="36121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6FDCA295-0E17-0744-92F3-212F44C0A6FD}"/>
              </a:ext>
            </a:extLst>
          </p:cNvPr>
          <p:cNvSpPr/>
          <p:nvPr/>
        </p:nvSpPr>
        <p:spPr>
          <a:xfrm>
            <a:off x="1943868" y="37645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F4C41961-7255-8D4B-93C3-3E5B83A23877}"/>
              </a:ext>
            </a:extLst>
          </p:cNvPr>
          <p:cNvSpPr/>
          <p:nvPr/>
        </p:nvSpPr>
        <p:spPr>
          <a:xfrm rot="1259593">
            <a:off x="837514" y="3728921"/>
            <a:ext cx="4611354" cy="215675"/>
          </a:xfrm>
          <a:prstGeom prst="rect">
            <a:avLst/>
          </a:prstGeom>
          <a:solidFill>
            <a:schemeClr val="bg1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D422EECA-E22B-864E-81C5-DF66E76EC422}"/>
              </a:ext>
            </a:extLst>
          </p:cNvPr>
          <p:cNvCxnSpPr>
            <a:cxnSpLocks/>
          </p:cNvCxnSpPr>
          <p:nvPr/>
        </p:nvCxnSpPr>
        <p:spPr>
          <a:xfrm rot="21135346">
            <a:off x="981330" y="2630245"/>
            <a:ext cx="4305725" cy="2410991"/>
          </a:xfrm>
          <a:prstGeom prst="line">
            <a:avLst/>
          </a:prstGeom>
          <a:ln w="57150">
            <a:solidFill>
              <a:srgbClr val="192A2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CE9DFB92-0FAC-6D40-88B8-A54523C6259F}"/>
              </a:ext>
            </a:extLst>
          </p:cNvPr>
          <p:cNvCxnSpPr>
            <a:cxnSpLocks/>
          </p:cNvCxnSpPr>
          <p:nvPr/>
        </p:nvCxnSpPr>
        <p:spPr>
          <a:xfrm rot="21135346">
            <a:off x="1042670" y="2550400"/>
            <a:ext cx="4297680" cy="2377440"/>
          </a:xfrm>
          <a:prstGeom prst="line">
            <a:avLst/>
          </a:prstGeom>
          <a:ln w="41275">
            <a:solidFill>
              <a:srgbClr val="192A2C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0A5BB847-8EDD-E143-8098-B594D4823293}"/>
              </a:ext>
            </a:extLst>
          </p:cNvPr>
          <p:cNvCxnSpPr>
            <a:cxnSpLocks/>
          </p:cNvCxnSpPr>
          <p:nvPr/>
        </p:nvCxnSpPr>
        <p:spPr>
          <a:xfrm rot="21135346">
            <a:off x="956859" y="2772641"/>
            <a:ext cx="4271404" cy="2352464"/>
          </a:xfrm>
          <a:prstGeom prst="line">
            <a:avLst/>
          </a:prstGeom>
          <a:ln w="41275">
            <a:solidFill>
              <a:srgbClr val="192A2C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TextBox 360">
            <a:extLst>
              <a:ext uri="{FF2B5EF4-FFF2-40B4-BE49-F238E27FC236}">
                <a16:creationId xmlns:a16="http://schemas.microsoft.com/office/drawing/2014/main" id="{FEBC7520-BFF9-394A-B17C-D38DBA89BFCE}"/>
              </a:ext>
            </a:extLst>
          </p:cNvPr>
          <p:cNvSpPr txBox="1"/>
          <p:nvPr/>
        </p:nvSpPr>
        <p:spPr>
          <a:xfrm>
            <a:off x="1815956" y="5334742"/>
            <a:ext cx="1948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large C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AAA4465F-6E31-E64E-BEE5-88E058D66E9B}"/>
              </a:ext>
            </a:extLst>
          </p:cNvPr>
          <p:cNvSpPr txBox="1"/>
          <p:nvPr/>
        </p:nvSpPr>
        <p:spPr>
          <a:xfrm>
            <a:off x="8248074" y="5368386"/>
            <a:ext cx="1948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smaller C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59071056-C564-3044-A64A-A677700173A3}"/>
              </a:ext>
            </a:extLst>
          </p:cNvPr>
          <p:cNvSpPr/>
          <p:nvPr/>
        </p:nvSpPr>
        <p:spPr>
          <a:xfrm>
            <a:off x="9844086" y="3903387"/>
            <a:ext cx="182880" cy="182880"/>
          </a:xfrm>
          <a:prstGeom prst="ellipse">
            <a:avLst/>
          </a:prstGeom>
          <a:solidFill>
            <a:srgbClr val="87A7D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FA37D5AC-4E22-BD40-BDDF-807083E2F225}"/>
                  </a:ext>
                </a:extLst>
              </p:cNvPr>
              <p:cNvSpPr txBox="1"/>
              <p:nvPr/>
            </p:nvSpPr>
            <p:spPr>
              <a:xfrm>
                <a:off x="10197025" y="3034567"/>
                <a:ext cx="597860" cy="1172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>
                              <a:latin typeface="Cambria Math" panose="02040503050406030204" pitchFamily="18" charset="0"/>
                              <a:ea typeface="Fira Sans" panose="020B0503050000020004" pitchFamily="34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𝜖</m:t>
                          </m:r>
                          <m:r>
                            <m:rPr>
                              <m:nor/>
                            </m:rPr>
                            <a:rPr lang="en-US" sz="2400" baseline="-25000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i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∥</m:t>
                          </m:r>
                          <m:r>
                            <m:rPr>
                              <m:nor/>
                            </m:rPr>
                            <a:rPr lang="en-US" sz="2400" i="1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β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∥</m:t>
                          </m:r>
                        </m:den>
                      </m:f>
                    </m:oMath>
                  </m:oMathPara>
                </a14:m>
                <a:endParaRPr lang="en-US" sz="2400" b="0">
                  <a:latin typeface="Courier" pitchFamily="2" charset="0"/>
                  <a:ea typeface="Fira Sans" panose="020B0503050000020004" pitchFamily="34" charset="0"/>
                </a:endParaRPr>
              </a:p>
              <a:p>
                <a:pPr algn="ctr"/>
                <a:endParaRPr lang="en-US" sz="2400">
                  <a:latin typeface="Courier" pitchFamily="2" charset="0"/>
                  <a:ea typeface="Fira Sans" panose="020B0503050000020004" pitchFamily="34" charset="0"/>
                </a:endParaRPr>
              </a:p>
            </p:txBody>
          </p:sp>
        </mc:Choice>
        <mc:Fallback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FA37D5AC-4E22-BD40-BDDF-807083E2F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025" y="3034567"/>
                <a:ext cx="597860" cy="1172116"/>
              </a:xfrm>
              <a:prstGeom prst="rect">
                <a:avLst/>
              </a:prstGeom>
              <a:blipFill>
                <a:blip r:embed="rId2"/>
                <a:stretch>
                  <a:fillRect l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8655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E7BCB-BEE3-F24B-902D-AF3B65EFA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290436" y="105571"/>
            <a:ext cx="2122715" cy="2072822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637C9A2A-6AFE-D147-A20C-871DE5B41A38}"/>
              </a:ext>
            </a:extLst>
          </p:cNvPr>
          <p:cNvSpPr/>
          <p:nvPr/>
        </p:nvSpPr>
        <p:spPr>
          <a:xfrm>
            <a:off x="2641028" y="577312"/>
            <a:ext cx="3409999" cy="561941"/>
          </a:xfrm>
          <a:prstGeom prst="rightArrow">
            <a:avLst>
              <a:gd name="adj1" fmla="val 39330"/>
              <a:gd name="adj2" fmla="val 50000"/>
            </a:avLst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73DE035-C664-4640-8E21-7F4DAA7913BE}"/>
              </a:ext>
            </a:extLst>
          </p:cNvPr>
          <p:cNvSpPr/>
          <p:nvPr/>
        </p:nvSpPr>
        <p:spPr>
          <a:xfrm rot="10800000">
            <a:off x="2641028" y="1254367"/>
            <a:ext cx="3409999" cy="561941"/>
          </a:xfrm>
          <a:prstGeom prst="rightArrow">
            <a:avLst>
              <a:gd name="adj1" fmla="val 39330"/>
              <a:gd name="adj2" fmla="val 50000"/>
            </a:avLst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BFA0E5-AEE1-374F-B7D5-4BB339BC490D}"/>
              </a:ext>
            </a:extLst>
          </p:cNvPr>
          <p:cNvSpPr txBox="1"/>
          <p:nvPr/>
        </p:nvSpPr>
        <p:spPr>
          <a:xfrm>
            <a:off x="-329832" y="908420"/>
            <a:ext cx="68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28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F7D1D1-47DA-1E4E-BC37-D5C25F9A40D3}"/>
              </a:ext>
            </a:extLst>
          </p:cNvPr>
          <p:cNvSpPr txBox="1"/>
          <p:nvPr/>
        </p:nvSpPr>
        <p:spPr>
          <a:xfrm>
            <a:off x="1006971" y="2178393"/>
            <a:ext cx="68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28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89E3B1-FD04-A44E-B86E-C6A8A60B6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57" t="1000" r="59986" b="95977"/>
          <a:stretch/>
        </p:blipFill>
        <p:spPr>
          <a:xfrm>
            <a:off x="6475753" y="1047813"/>
            <a:ext cx="2240890" cy="1828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C1295AD-F65B-594F-AD16-A2400226A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4" t="6898" r="59986" b="90079"/>
          <a:stretch/>
        </p:blipFill>
        <p:spPr>
          <a:xfrm>
            <a:off x="8716644" y="1047813"/>
            <a:ext cx="4299538" cy="1828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0754E4E-DCBB-FC42-B71A-488DFD4380AB}"/>
              </a:ext>
            </a:extLst>
          </p:cNvPr>
          <p:cNvSpPr txBox="1"/>
          <p:nvPr/>
        </p:nvSpPr>
        <p:spPr>
          <a:xfrm>
            <a:off x="5943459" y="908419"/>
            <a:ext cx="68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481B43-C91A-3241-93B0-FA4EF6B8CD09}"/>
              </a:ext>
            </a:extLst>
          </p:cNvPr>
          <p:cNvSpPr txBox="1"/>
          <p:nvPr/>
        </p:nvSpPr>
        <p:spPr>
          <a:xfrm>
            <a:off x="9464343" y="1304505"/>
            <a:ext cx="68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784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FD00EF-E4C8-AE46-87EF-9D9D3C8418BE}"/>
              </a:ext>
            </a:extLst>
          </p:cNvPr>
          <p:cNvSpPr txBox="1"/>
          <p:nvPr/>
        </p:nvSpPr>
        <p:spPr>
          <a:xfrm>
            <a:off x="122516" y="-358823"/>
            <a:ext cx="245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matrix </a:t>
            </a:r>
            <a:r>
              <a:rPr lang="en-US" sz="2400">
                <a:latin typeface="Courier" pitchFamily="2" charset="0"/>
                <a:ea typeface="Fira Sans" panose="020B0503050000020004" pitchFamily="34" charset="0"/>
              </a:rPr>
              <a:t>matx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E0CBEE-DA1C-2540-A98B-53D664BE7F94}"/>
              </a:ext>
            </a:extLst>
          </p:cNvPr>
          <p:cNvSpPr txBox="1"/>
          <p:nvPr/>
        </p:nvSpPr>
        <p:spPr>
          <a:xfrm>
            <a:off x="6475753" y="549242"/>
            <a:ext cx="6540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vector </a:t>
            </a:r>
            <a:r>
              <a:rPr lang="en-US" sz="2400">
                <a:latin typeface="Courier" pitchFamily="2" charset="0"/>
                <a:ea typeface="Fira Sans" panose="020B0503050000020004" pitchFamily="34" charset="0"/>
              </a:rPr>
              <a:t>vecx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5C8724-8976-7048-911B-D465CD0D0714}"/>
              </a:ext>
            </a:extLst>
          </p:cNvPr>
          <p:cNvSpPr txBox="1"/>
          <p:nvPr/>
        </p:nvSpPr>
        <p:spPr>
          <a:xfrm>
            <a:off x="2565429" y="186798"/>
            <a:ext cx="3942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4E8F00"/>
                </a:solidFill>
                <a:latin typeface="Courier" pitchFamily="2" charset="0"/>
                <a:ea typeface="Fira Sans" panose="020B0503050000020004" pitchFamily="34" charset="0"/>
              </a:rPr>
              <a:t>vecx = matx.ravel()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C33C86-A3CF-624C-86E6-4413AD3AA74D}"/>
              </a:ext>
            </a:extLst>
          </p:cNvPr>
          <p:cNvSpPr txBox="1"/>
          <p:nvPr/>
        </p:nvSpPr>
        <p:spPr>
          <a:xfrm>
            <a:off x="2473109" y="1816310"/>
            <a:ext cx="447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87A7D0"/>
                </a:solidFill>
                <a:latin typeface="Courier" pitchFamily="2" charset="0"/>
                <a:ea typeface="Fira Sans" panose="020B0503050000020004" pitchFamily="34" charset="0"/>
              </a:rPr>
              <a:t>matx = vecx.reshape((28,28))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1390D3-6D03-7F45-B22B-F8F23C48A120}"/>
              </a:ext>
            </a:extLst>
          </p:cNvPr>
          <p:cNvCxnSpPr>
            <a:cxnSpLocks/>
          </p:cNvCxnSpPr>
          <p:nvPr/>
        </p:nvCxnSpPr>
        <p:spPr>
          <a:xfrm flipV="1">
            <a:off x="4346027" y="3192905"/>
            <a:ext cx="0" cy="25774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3CE29D-FB71-4C40-8E2E-7A86CD72DE0C}"/>
              </a:ext>
            </a:extLst>
          </p:cNvPr>
          <p:cNvCxnSpPr>
            <a:cxnSpLocks/>
          </p:cNvCxnSpPr>
          <p:nvPr/>
        </p:nvCxnSpPr>
        <p:spPr>
          <a:xfrm flipV="1">
            <a:off x="4346027" y="3276600"/>
            <a:ext cx="733140" cy="24938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4671AC-8825-E144-8BC3-01BDAF83C5C8}"/>
              </a:ext>
            </a:extLst>
          </p:cNvPr>
          <p:cNvSpPr txBox="1"/>
          <p:nvPr/>
        </p:nvSpPr>
        <p:spPr>
          <a:xfrm>
            <a:off x="4173616" y="2773087"/>
            <a:ext cx="344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BA2E0D-E343-5845-A4B7-AD81535063CB}"/>
              </a:ext>
            </a:extLst>
          </p:cNvPr>
          <p:cNvSpPr txBox="1"/>
          <p:nvPr/>
        </p:nvSpPr>
        <p:spPr>
          <a:xfrm>
            <a:off x="5079167" y="2919710"/>
            <a:ext cx="344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2254E0-148E-0546-874A-6E6AF728ACA2}"/>
              </a:ext>
            </a:extLst>
          </p:cNvPr>
          <p:cNvSpPr txBox="1"/>
          <p:nvPr/>
        </p:nvSpPr>
        <p:spPr>
          <a:xfrm>
            <a:off x="4191921" y="264560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E2F32E-CB5B-8B48-9F70-750503DD52F6}"/>
              </a:ext>
            </a:extLst>
          </p:cNvPr>
          <p:cNvSpPr txBox="1"/>
          <p:nvPr/>
        </p:nvSpPr>
        <p:spPr>
          <a:xfrm>
            <a:off x="5079166" y="2841146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74E8A2-B95B-0A40-8B7B-EE46AA6077B0}"/>
              </a:ext>
            </a:extLst>
          </p:cNvPr>
          <p:cNvSpPr txBox="1"/>
          <p:nvPr/>
        </p:nvSpPr>
        <p:spPr>
          <a:xfrm>
            <a:off x="4438211" y="3907250"/>
            <a:ext cx="344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θ</a:t>
            </a:r>
            <a:endParaRPr lang="en-US" sz="24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6" name="Pie 45">
            <a:extLst>
              <a:ext uri="{FF2B5EF4-FFF2-40B4-BE49-F238E27FC236}">
                <a16:creationId xmlns:a16="http://schemas.microsoft.com/office/drawing/2014/main" id="{14E9F63F-0BFE-D840-AF33-A85CDD8ED72D}"/>
              </a:ext>
            </a:extLst>
          </p:cNvPr>
          <p:cNvSpPr/>
          <p:nvPr/>
        </p:nvSpPr>
        <p:spPr>
          <a:xfrm>
            <a:off x="2882987" y="4307361"/>
            <a:ext cx="2926080" cy="2926080"/>
          </a:xfrm>
          <a:prstGeom prst="pie">
            <a:avLst>
              <a:gd name="adj1" fmla="val 16187268"/>
              <a:gd name="adj2" fmla="val 17209755"/>
            </a:avLst>
          </a:prstGeom>
          <a:solidFill>
            <a:srgbClr val="87A7D0">
              <a:alpha val="34000"/>
            </a:srgbClr>
          </a:solidFill>
          <a:ln>
            <a:solidFill>
              <a:srgbClr val="192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63AB7C-B478-BD42-BAC0-715106CD9FC4}"/>
              </a:ext>
            </a:extLst>
          </p:cNvPr>
          <p:cNvCxnSpPr>
            <a:cxnSpLocks/>
          </p:cNvCxnSpPr>
          <p:nvPr/>
        </p:nvCxnSpPr>
        <p:spPr>
          <a:xfrm flipV="1">
            <a:off x="7272107" y="3254459"/>
            <a:ext cx="0" cy="25774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9AA746C-39A9-8C4B-9EF9-5F7C02C874CE}"/>
              </a:ext>
            </a:extLst>
          </p:cNvPr>
          <p:cNvCxnSpPr>
            <a:cxnSpLocks/>
          </p:cNvCxnSpPr>
          <p:nvPr/>
        </p:nvCxnSpPr>
        <p:spPr>
          <a:xfrm flipV="1">
            <a:off x="7272107" y="5605041"/>
            <a:ext cx="2881879" cy="22691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5816D86-58AC-514C-B9C5-F9B07FDC23A7}"/>
              </a:ext>
            </a:extLst>
          </p:cNvPr>
          <p:cNvSpPr txBox="1"/>
          <p:nvPr/>
        </p:nvSpPr>
        <p:spPr>
          <a:xfrm>
            <a:off x="7099696" y="2834641"/>
            <a:ext cx="344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D3C2B5-88CF-D046-8262-20B892641E0F}"/>
              </a:ext>
            </a:extLst>
          </p:cNvPr>
          <p:cNvSpPr txBox="1"/>
          <p:nvPr/>
        </p:nvSpPr>
        <p:spPr>
          <a:xfrm>
            <a:off x="10025775" y="5161386"/>
            <a:ext cx="344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2ECD79D-C53A-734D-ACBC-3AC9374A3764}"/>
              </a:ext>
            </a:extLst>
          </p:cNvPr>
          <p:cNvSpPr txBox="1"/>
          <p:nvPr/>
        </p:nvSpPr>
        <p:spPr>
          <a:xfrm>
            <a:off x="7118001" y="2707155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E2C632-23F0-1E45-B496-3C8CBD9D93F2}"/>
              </a:ext>
            </a:extLst>
          </p:cNvPr>
          <p:cNvSpPr txBox="1"/>
          <p:nvPr/>
        </p:nvSpPr>
        <p:spPr>
          <a:xfrm>
            <a:off x="10025774" y="508282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752186-1E09-104A-B585-4EEDF86C02F5}"/>
              </a:ext>
            </a:extLst>
          </p:cNvPr>
          <p:cNvSpPr txBox="1"/>
          <p:nvPr/>
        </p:nvSpPr>
        <p:spPr>
          <a:xfrm>
            <a:off x="7854850" y="4250820"/>
            <a:ext cx="880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θ</a:t>
            </a:r>
            <a:endParaRPr lang="en-US" sz="24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1" name="Pie 60">
            <a:extLst>
              <a:ext uri="{FF2B5EF4-FFF2-40B4-BE49-F238E27FC236}">
                <a16:creationId xmlns:a16="http://schemas.microsoft.com/office/drawing/2014/main" id="{3F1C6A76-DF58-D34C-9714-DAE63192BAB8}"/>
              </a:ext>
            </a:extLst>
          </p:cNvPr>
          <p:cNvSpPr/>
          <p:nvPr/>
        </p:nvSpPr>
        <p:spPr>
          <a:xfrm>
            <a:off x="5809067" y="4368915"/>
            <a:ext cx="2926080" cy="2926080"/>
          </a:xfrm>
          <a:prstGeom prst="pie">
            <a:avLst>
              <a:gd name="adj1" fmla="val 16187268"/>
              <a:gd name="adj2" fmla="val 21337057"/>
            </a:avLst>
          </a:prstGeom>
          <a:solidFill>
            <a:srgbClr val="87A7D0">
              <a:alpha val="34000"/>
            </a:srgbClr>
          </a:solidFill>
          <a:ln>
            <a:solidFill>
              <a:srgbClr val="192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238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F7E76-D360-B747-9C42-48E9D0664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57" t="1000" r="60574" b="95977"/>
          <a:stretch/>
        </p:blipFill>
        <p:spPr>
          <a:xfrm>
            <a:off x="2863124" y="807971"/>
            <a:ext cx="2113610" cy="182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8B3A3E-F4C0-074D-A529-DF2F2DAFC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4" t="6898" r="59986" b="90079"/>
          <a:stretch/>
        </p:blipFill>
        <p:spPr>
          <a:xfrm>
            <a:off x="4969105" y="807971"/>
            <a:ext cx="4299538" cy="182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FBAA9A-984F-D449-823B-117AFA7BE63B}"/>
              </a:ext>
            </a:extLst>
          </p:cNvPr>
          <p:cNvSpPr txBox="1"/>
          <p:nvPr/>
        </p:nvSpPr>
        <p:spPr>
          <a:xfrm>
            <a:off x="2408376" y="682068"/>
            <a:ext cx="344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C86D2-7979-7240-9BCC-171D9AC27875}"/>
              </a:ext>
            </a:extLst>
          </p:cNvPr>
          <p:cNvSpPr txBox="1"/>
          <p:nvPr/>
        </p:nvSpPr>
        <p:spPr>
          <a:xfrm>
            <a:off x="2438356" y="1492036"/>
            <a:ext cx="344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D6DE6-7A67-9E4E-AD2D-F71E5832F1ED}"/>
              </a:ext>
            </a:extLst>
          </p:cNvPr>
          <p:cNvSpPr txBox="1"/>
          <p:nvPr/>
        </p:nvSpPr>
        <p:spPr>
          <a:xfrm>
            <a:off x="2426681" y="55458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3C57D0-5D74-B14C-894F-F2697D27CBD3}"/>
              </a:ext>
            </a:extLst>
          </p:cNvPr>
          <p:cNvSpPr txBox="1"/>
          <p:nvPr/>
        </p:nvSpPr>
        <p:spPr>
          <a:xfrm>
            <a:off x="2438355" y="141347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EBAA5-56BC-864F-87D6-72CB36D45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07" t="7052" r="60524" b="89925"/>
          <a:stretch/>
        </p:blipFill>
        <p:spPr>
          <a:xfrm>
            <a:off x="2863123" y="1617939"/>
            <a:ext cx="2113611" cy="182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E50609-E4D3-934A-8FBB-FB6206091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4" t="35222" r="59986" b="61755"/>
          <a:stretch/>
        </p:blipFill>
        <p:spPr>
          <a:xfrm>
            <a:off x="4969104" y="1617939"/>
            <a:ext cx="429953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89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39F221-0535-044F-AB29-73D860638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3135647" y="1259174"/>
            <a:ext cx="1504396" cy="1469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116C4-2EE3-7C46-BDDD-8A90A5CBF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9" t="7823" r="81410" b="61498"/>
          <a:stretch/>
        </p:blipFill>
        <p:spPr>
          <a:xfrm>
            <a:off x="1218836" y="1259174"/>
            <a:ext cx="1484027" cy="14690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56B5C7-4C04-2340-9765-A38D34A67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65" t="65855" r="61604" b="3465"/>
          <a:stretch/>
        </p:blipFill>
        <p:spPr>
          <a:xfrm>
            <a:off x="1217753" y="6245157"/>
            <a:ext cx="1484027" cy="14690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BC70CA-D5EF-8B4E-9E96-9C2FD57E1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" t="65518" r="82219" b="3490"/>
          <a:stretch/>
        </p:blipFill>
        <p:spPr>
          <a:xfrm>
            <a:off x="1250836" y="3744670"/>
            <a:ext cx="1484027" cy="14840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E4CA414-5000-634B-AB71-42D6F7D205E2}"/>
              </a:ext>
            </a:extLst>
          </p:cNvPr>
          <p:cNvSpPr txBox="1"/>
          <p:nvPr/>
        </p:nvSpPr>
        <p:spPr>
          <a:xfrm>
            <a:off x="1578230" y="612843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588252-63FA-384D-B2D5-B39C6DE6BF5B}"/>
              </a:ext>
            </a:extLst>
          </p:cNvPr>
          <p:cNvSpPr txBox="1"/>
          <p:nvPr/>
        </p:nvSpPr>
        <p:spPr>
          <a:xfrm>
            <a:off x="1715049" y="46294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99155D-0298-B64E-92E1-9FF31B92E593}"/>
              </a:ext>
            </a:extLst>
          </p:cNvPr>
          <p:cNvSpPr txBox="1"/>
          <p:nvPr/>
        </p:nvSpPr>
        <p:spPr>
          <a:xfrm>
            <a:off x="3171592" y="612843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new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747188-3476-174B-A144-276379D62BF3}"/>
              </a:ext>
            </a:extLst>
          </p:cNvPr>
          <p:cNvSpPr txBox="1"/>
          <p:nvPr/>
        </p:nvSpPr>
        <p:spPr>
          <a:xfrm>
            <a:off x="3352675" y="54451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1A517-1307-2F41-B4DC-1E38A594603B}"/>
              </a:ext>
            </a:extLst>
          </p:cNvPr>
          <p:cNvSpPr txBox="1"/>
          <p:nvPr/>
        </p:nvSpPr>
        <p:spPr>
          <a:xfrm>
            <a:off x="2543241" y="2255699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A30B6-C20B-F743-8239-BABDE1B92E8F}"/>
              </a:ext>
            </a:extLst>
          </p:cNvPr>
          <p:cNvSpPr txBox="1"/>
          <p:nvPr/>
        </p:nvSpPr>
        <p:spPr>
          <a:xfrm>
            <a:off x="367431" y="1158550"/>
            <a:ext cx="10639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9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B1D327-E4FE-BB41-8ED3-B3127D727D5C}"/>
              </a:ext>
            </a:extLst>
          </p:cNvPr>
          <p:cNvSpPr txBox="1"/>
          <p:nvPr/>
        </p:nvSpPr>
        <p:spPr>
          <a:xfrm>
            <a:off x="4640043" y="1120675"/>
            <a:ext cx="752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96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93BAD71-F107-0A4F-95CE-B0C7A31A1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3141170" y="6208083"/>
            <a:ext cx="1504396" cy="14690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A695F92-B29A-DF4C-A678-254C76B95145}"/>
              </a:ext>
            </a:extLst>
          </p:cNvPr>
          <p:cNvSpPr txBox="1"/>
          <p:nvPr/>
        </p:nvSpPr>
        <p:spPr>
          <a:xfrm>
            <a:off x="1583753" y="5561752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6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0D24F5-EF98-A244-A3EB-058850BBD1A3}"/>
              </a:ext>
            </a:extLst>
          </p:cNvPr>
          <p:cNvSpPr txBox="1"/>
          <p:nvPr/>
        </p:nvSpPr>
        <p:spPr>
          <a:xfrm>
            <a:off x="1720572" y="541185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BA2306-3884-384B-8FFC-73E02445DFD7}"/>
              </a:ext>
            </a:extLst>
          </p:cNvPr>
          <p:cNvSpPr txBox="1"/>
          <p:nvPr/>
        </p:nvSpPr>
        <p:spPr>
          <a:xfrm>
            <a:off x="3177115" y="5561752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new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BD4216-6DB9-2D49-A746-0442703C7A7E}"/>
              </a:ext>
            </a:extLst>
          </p:cNvPr>
          <p:cNvSpPr txBox="1"/>
          <p:nvPr/>
        </p:nvSpPr>
        <p:spPr>
          <a:xfrm>
            <a:off x="3358198" y="549342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29F7B1-F745-CE43-933C-A1E5704EFE58}"/>
              </a:ext>
            </a:extLst>
          </p:cNvPr>
          <p:cNvSpPr txBox="1"/>
          <p:nvPr/>
        </p:nvSpPr>
        <p:spPr>
          <a:xfrm>
            <a:off x="2548764" y="7204608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21398E-E43F-F24D-9412-5B8C1EEE3EAB}"/>
              </a:ext>
            </a:extLst>
          </p:cNvPr>
          <p:cNvSpPr txBox="1"/>
          <p:nvPr/>
        </p:nvSpPr>
        <p:spPr>
          <a:xfrm>
            <a:off x="372954" y="6107459"/>
            <a:ext cx="10639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9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6D3652-B6C2-7E42-86D9-87F9E773F189}"/>
              </a:ext>
            </a:extLst>
          </p:cNvPr>
          <p:cNvSpPr txBox="1"/>
          <p:nvPr/>
        </p:nvSpPr>
        <p:spPr>
          <a:xfrm>
            <a:off x="4645566" y="6069584"/>
            <a:ext cx="752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96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D97FC8B-EC1A-9B42-808B-34CC36B56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3141170" y="3724332"/>
            <a:ext cx="1504396" cy="146903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931A7AD-A39C-C445-84CB-49676E2E73C6}"/>
              </a:ext>
            </a:extLst>
          </p:cNvPr>
          <p:cNvSpPr txBox="1"/>
          <p:nvPr/>
        </p:nvSpPr>
        <p:spPr>
          <a:xfrm>
            <a:off x="1583753" y="3078001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5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23457B-5EEB-9144-B114-DA262C0702D6}"/>
              </a:ext>
            </a:extLst>
          </p:cNvPr>
          <p:cNvSpPr txBox="1"/>
          <p:nvPr/>
        </p:nvSpPr>
        <p:spPr>
          <a:xfrm>
            <a:off x="1720572" y="292810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EA16E6-8345-D74B-AA3F-0C4A6CEAEE94}"/>
              </a:ext>
            </a:extLst>
          </p:cNvPr>
          <p:cNvSpPr txBox="1"/>
          <p:nvPr/>
        </p:nvSpPr>
        <p:spPr>
          <a:xfrm>
            <a:off x="3177115" y="3078001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new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C7F2FB-7B9D-4A40-BD1F-5DD68F8C57EE}"/>
              </a:ext>
            </a:extLst>
          </p:cNvPr>
          <p:cNvSpPr txBox="1"/>
          <p:nvPr/>
        </p:nvSpPr>
        <p:spPr>
          <a:xfrm>
            <a:off x="3358198" y="3009670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D3CB01-665C-DF45-A8F0-EE2822867E05}"/>
              </a:ext>
            </a:extLst>
          </p:cNvPr>
          <p:cNvSpPr txBox="1"/>
          <p:nvPr/>
        </p:nvSpPr>
        <p:spPr>
          <a:xfrm>
            <a:off x="2548764" y="4720857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10F8EA-05D2-054B-B2E8-15F347B7F675}"/>
              </a:ext>
            </a:extLst>
          </p:cNvPr>
          <p:cNvSpPr txBox="1"/>
          <p:nvPr/>
        </p:nvSpPr>
        <p:spPr>
          <a:xfrm>
            <a:off x="372954" y="3623708"/>
            <a:ext cx="10639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9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0543F6-6EBB-9F41-A76B-8DCAAE32F1B5}"/>
              </a:ext>
            </a:extLst>
          </p:cNvPr>
          <p:cNvSpPr txBox="1"/>
          <p:nvPr/>
        </p:nvSpPr>
        <p:spPr>
          <a:xfrm>
            <a:off x="4645566" y="3585833"/>
            <a:ext cx="752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9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AA3DFC-00B2-284C-86D1-5BAB35FA292A}"/>
              </a:ext>
            </a:extLst>
          </p:cNvPr>
          <p:cNvSpPr txBox="1"/>
          <p:nvPr/>
        </p:nvSpPr>
        <p:spPr>
          <a:xfrm>
            <a:off x="4875543" y="1532027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 45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5782BC-E3B9-D94D-BD44-E0D5F8740E83}"/>
              </a:ext>
            </a:extLst>
          </p:cNvPr>
          <p:cNvSpPr txBox="1"/>
          <p:nvPr/>
        </p:nvSpPr>
        <p:spPr>
          <a:xfrm>
            <a:off x="5005028" y="3997185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= 212</a:t>
            </a:r>
            <a:endParaRPr lang="en-US" sz="5400">
              <a:solidFill>
                <a:srgbClr val="4E8F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DD74E3-3781-8D43-91FE-1253CA2D4756}"/>
              </a:ext>
            </a:extLst>
          </p:cNvPr>
          <p:cNvSpPr txBox="1"/>
          <p:nvPr/>
        </p:nvSpPr>
        <p:spPr>
          <a:xfrm>
            <a:off x="4986727" y="6518010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 84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684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close up of a keyboard&#10;&#10;Description automatically generated">
            <a:extLst>
              <a:ext uri="{FF2B5EF4-FFF2-40B4-BE49-F238E27FC236}">
                <a16:creationId xmlns:a16="http://schemas.microsoft.com/office/drawing/2014/main" id="{6E1B9EB0-9D79-5940-B1DB-669EEA1B1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40" t="10609" r="10263" b="80736"/>
          <a:stretch/>
        </p:blipFill>
        <p:spPr>
          <a:xfrm>
            <a:off x="9878449" y="395163"/>
            <a:ext cx="1131845" cy="1131849"/>
          </a:xfrm>
          <a:prstGeom prst="rect">
            <a:avLst/>
          </a:prstGeom>
        </p:spPr>
      </p:pic>
      <p:pic>
        <p:nvPicPr>
          <p:cNvPr id="46" name="Picture 45" descr="A close up of a keyboard&#10;&#10;Description automatically generated">
            <a:extLst>
              <a:ext uri="{FF2B5EF4-FFF2-40B4-BE49-F238E27FC236}">
                <a16:creationId xmlns:a16="http://schemas.microsoft.com/office/drawing/2014/main" id="{C008A781-4B4F-5B46-91F5-686B21349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49" t="1363" r="29967" b="90456"/>
          <a:stretch/>
        </p:blipFill>
        <p:spPr>
          <a:xfrm>
            <a:off x="7967344" y="394551"/>
            <a:ext cx="1131845" cy="1098786"/>
          </a:xfrm>
          <a:prstGeom prst="rect">
            <a:avLst/>
          </a:prstGeom>
        </p:spPr>
      </p:pic>
      <p:pic>
        <p:nvPicPr>
          <p:cNvPr id="47" name="Picture 46" descr="A close up of a keyboard&#10;&#10;Description automatically generated">
            <a:extLst>
              <a:ext uri="{FF2B5EF4-FFF2-40B4-BE49-F238E27FC236}">
                <a16:creationId xmlns:a16="http://schemas.microsoft.com/office/drawing/2014/main" id="{ECEC37BB-3DB4-1C4B-AC1F-382EFD4AB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73" t="49121" r="39541" b="42185"/>
          <a:stretch/>
        </p:blipFill>
        <p:spPr>
          <a:xfrm>
            <a:off x="6007818" y="341487"/>
            <a:ext cx="1167455" cy="1148833"/>
          </a:xfrm>
          <a:prstGeom prst="rect">
            <a:avLst/>
          </a:prstGeom>
        </p:spPr>
      </p:pic>
      <p:pic>
        <p:nvPicPr>
          <p:cNvPr id="48" name="Picture 47" descr="A close up of a keyboard&#10;&#10;Description automatically generated">
            <a:extLst>
              <a:ext uri="{FF2B5EF4-FFF2-40B4-BE49-F238E27FC236}">
                <a16:creationId xmlns:a16="http://schemas.microsoft.com/office/drawing/2014/main" id="{82DF7790-FBC1-844A-AB0C-69C3CE4F5F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08" t="49679" r="69066" b="43028"/>
          <a:stretch/>
        </p:blipFill>
        <p:spPr>
          <a:xfrm>
            <a:off x="4104924" y="372071"/>
            <a:ext cx="1159244" cy="1084809"/>
          </a:xfrm>
          <a:prstGeom prst="rect">
            <a:avLst/>
          </a:prstGeom>
        </p:spPr>
      </p:pic>
      <p:pic>
        <p:nvPicPr>
          <p:cNvPr id="49" name="Picture 48" descr="A close up of a keyboard&#10;&#10;Description automatically generated">
            <a:extLst>
              <a:ext uri="{FF2B5EF4-FFF2-40B4-BE49-F238E27FC236}">
                <a16:creationId xmlns:a16="http://schemas.microsoft.com/office/drawing/2014/main" id="{CA79BB7A-B463-4240-9EBF-AF08A33E0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67" t="1201" r="5561" b="90906"/>
          <a:stretch/>
        </p:blipFill>
        <p:spPr>
          <a:xfrm>
            <a:off x="2213513" y="356436"/>
            <a:ext cx="1097281" cy="1111253"/>
          </a:xfrm>
          <a:prstGeom prst="rect">
            <a:avLst/>
          </a:prstGeom>
        </p:spPr>
      </p:pic>
      <p:pic>
        <p:nvPicPr>
          <p:cNvPr id="50" name="Picture 49" descr="A close up of a keyboard&#10;&#10;Description automatically generated">
            <a:extLst>
              <a:ext uri="{FF2B5EF4-FFF2-40B4-BE49-F238E27FC236}">
                <a16:creationId xmlns:a16="http://schemas.microsoft.com/office/drawing/2014/main" id="{0149E904-B7D2-8F48-B47D-AF300FEFE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00" t="59141" r="54356" b="33402"/>
          <a:stretch/>
        </p:blipFill>
        <p:spPr>
          <a:xfrm>
            <a:off x="290026" y="372071"/>
            <a:ext cx="1097280" cy="108687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07CC3D4-5C6E-D74F-A072-59652EF1FDB0}"/>
              </a:ext>
            </a:extLst>
          </p:cNvPr>
          <p:cNvSpPr txBox="1"/>
          <p:nvPr/>
        </p:nvSpPr>
        <p:spPr>
          <a:xfrm>
            <a:off x="11010294" y="383070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2A7F44-4B7C-BD48-A6C5-A890E4C7C014}"/>
              </a:ext>
            </a:extLst>
          </p:cNvPr>
          <p:cNvSpPr txBox="1"/>
          <p:nvPr/>
        </p:nvSpPr>
        <p:spPr>
          <a:xfrm>
            <a:off x="288648" y="-274260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5B08D0-6AA4-BE4A-970D-E4CFFB228861}"/>
              </a:ext>
            </a:extLst>
          </p:cNvPr>
          <p:cNvSpPr txBox="1"/>
          <p:nvPr/>
        </p:nvSpPr>
        <p:spPr>
          <a:xfrm>
            <a:off x="693239" y="-367116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ED36C38-5AA8-234A-B7B2-837B1B03CE93}"/>
              </a:ext>
            </a:extLst>
          </p:cNvPr>
          <p:cNvSpPr txBox="1"/>
          <p:nvPr/>
        </p:nvSpPr>
        <p:spPr>
          <a:xfrm>
            <a:off x="2167258" y="-251168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032BD4-FAE6-3F44-9FA5-7EAF6829689F}"/>
              </a:ext>
            </a:extLst>
          </p:cNvPr>
          <p:cNvSpPr txBox="1"/>
          <p:nvPr/>
        </p:nvSpPr>
        <p:spPr>
          <a:xfrm>
            <a:off x="2571849" y="-344024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D714E6-5B9A-2D41-83F6-D803844B8ED1}"/>
              </a:ext>
            </a:extLst>
          </p:cNvPr>
          <p:cNvSpPr txBox="1"/>
          <p:nvPr/>
        </p:nvSpPr>
        <p:spPr>
          <a:xfrm>
            <a:off x="4058669" y="-228850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B94A76A-63EC-F142-B09E-F00DA6F36687}"/>
              </a:ext>
            </a:extLst>
          </p:cNvPr>
          <p:cNvSpPr txBox="1"/>
          <p:nvPr/>
        </p:nvSpPr>
        <p:spPr>
          <a:xfrm>
            <a:off x="4463260" y="-321706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6A6D54-1620-1244-8D46-2AE3D17C9F60}"/>
              </a:ext>
            </a:extLst>
          </p:cNvPr>
          <p:cNvSpPr txBox="1"/>
          <p:nvPr/>
        </p:nvSpPr>
        <p:spPr>
          <a:xfrm>
            <a:off x="5895756" y="-228850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BFC7094-87C6-AA48-B4B7-E4B3323C6869}"/>
              </a:ext>
            </a:extLst>
          </p:cNvPr>
          <p:cNvSpPr txBox="1"/>
          <p:nvPr/>
        </p:nvSpPr>
        <p:spPr>
          <a:xfrm>
            <a:off x="6300347" y="-321706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A6169AC-8CC9-EA4D-BCD0-DE9ABAC0FC60}"/>
              </a:ext>
            </a:extLst>
          </p:cNvPr>
          <p:cNvSpPr txBox="1"/>
          <p:nvPr/>
        </p:nvSpPr>
        <p:spPr>
          <a:xfrm>
            <a:off x="7910493" y="-228850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5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8A04A75-A3C5-FB49-A7F2-203AD58470E3}"/>
              </a:ext>
            </a:extLst>
          </p:cNvPr>
          <p:cNvSpPr txBox="1"/>
          <p:nvPr/>
        </p:nvSpPr>
        <p:spPr>
          <a:xfrm>
            <a:off x="8315084" y="-321706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067E6F-B0A4-0944-95C8-92DD94047742}"/>
              </a:ext>
            </a:extLst>
          </p:cNvPr>
          <p:cNvSpPr txBox="1"/>
          <p:nvPr/>
        </p:nvSpPr>
        <p:spPr>
          <a:xfrm>
            <a:off x="9797734" y="-214706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6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60D810-90DB-6E4C-9CCE-CB4BF996DC89}"/>
              </a:ext>
            </a:extLst>
          </p:cNvPr>
          <p:cNvSpPr txBox="1"/>
          <p:nvPr/>
        </p:nvSpPr>
        <p:spPr>
          <a:xfrm>
            <a:off x="10202325" y="-30756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1CF413-4816-3E4D-9A98-AB56750C5403}"/>
              </a:ext>
            </a:extLst>
          </p:cNvPr>
          <p:cNvSpPr txBox="1"/>
          <p:nvPr/>
        </p:nvSpPr>
        <p:spPr>
          <a:xfrm>
            <a:off x="-269592" y="1887969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[1] = .4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4EE5D97-7D19-2A49-8E76-7BBECBB28624}"/>
              </a:ext>
            </a:extLst>
          </p:cNvPr>
          <p:cNvSpPr txBox="1"/>
          <p:nvPr/>
        </p:nvSpPr>
        <p:spPr>
          <a:xfrm>
            <a:off x="132792" y="176685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DA4B735-252B-3F40-99F3-3DCEAD4644A6}"/>
              </a:ext>
            </a:extLst>
          </p:cNvPr>
          <p:cNvSpPr txBox="1"/>
          <p:nvPr/>
        </p:nvSpPr>
        <p:spPr>
          <a:xfrm>
            <a:off x="1549055" y="1887969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r>
              <a:rPr lang="en-US" sz="28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[2] = .9</a:t>
            </a:r>
            <a:endParaRPr lang="en-US" sz="2800">
              <a:solidFill>
                <a:srgbClr val="4E8F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9D6EBF8-110B-A64B-8C5E-0FCBCBA702C6}"/>
              </a:ext>
            </a:extLst>
          </p:cNvPr>
          <p:cNvSpPr txBox="1"/>
          <p:nvPr/>
        </p:nvSpPr>
        <p:spPr>
          <a:xfrm>
            <a:off x="1951439" y="176685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solidFill>
                <a:srgbClr val="4E8F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202073C-FFF9-CF4C-A87D-CD4855F12156}"/>
              </a:ext>
            </a:extLst>
          </p:cNvPr>
          <p:cNvSpPr txBox="1"/>
          <p:nvPr/>
        </p:nvSpPr>
        <p:spPr>
          <a:xfrm>
            <a:off x="3590126" y="1874574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[3] = .2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28F9B8E-CB0F-0144-9719-81C121D25FC2}"/>
              </a:ext>
            </a:extLst>
          </p:cNvPr>
          <p:cNvSpPr txBox="1"/>
          <p:nvPr/>
        </p:nvSpPr>
        <p:spPr>
          <a:xfrm>
            <a:off x="3992510" y="175345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5EFBB1-3B45-0446-B1AE-15E046D85DF6}"/>
              </a:ext>
            </a:extLst>
          </p:cNvPr>
          <p:cNvSpPr txBox="1"/>
          <p:nvPr/>
        </p:nvSpPr>
        <p:spPr>
          <a:xfrm>
            <a:off x="5465903" y="1878600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[4] = .1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24F7711-1D8B-A04E-9B57-BE531032B84A}"/>
              </a:ext>
            </a:extLst>
          </p:cNvPr>
          <p:cNvSpPr txBox="1"/>
          <p:nvPr/>
        </p:nvSpPr>
        <p:spPr>
          <a:xfrm>
            <a:off x="5868287" y="175748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45DA164-575B-0649-842C-1292FE8C0D5A}"/>
              </a:ext>
            </a:extLst>
          </p:cNvPr>
          <p:cNvSpPr txBox="1"/>
          <p:nvPr/>
        </p:nvSpPr>
        <p:spPr>
          <a:xfrm>
            <a:off x="7366888" y="1864091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r>
              <a:rPr lang="en-US" sz="28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[5] = .8</a:t>
            </a:r>
            <a:endParaRPr lang="en-US" sz="2800">
              <a:solidFill>
                <a:srgbClr val="4E8F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1D5DEF-5FCE-3041-929D-3F667B1C383F}"/>
              </a:ext>
            </a:extLst>
          </p:cNvPr>
          <p:cNvSpPr txBox="1"/>
          <p:nvPr/>
        </p:nvSpPr>
        <p:spPr>
          <a:xfrm>
            <a:off x="9264695" y="1851998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[6] = .05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DBD962F-BC9D-3F4D-8D7C-BD01655670B7}"/>
              </a:ext>
            </a:extLst>
          </p:cNvPr>
          <p:cNvSpPr txBox="1"/>
          <p:nvPr/>
        </p:nvSpPr>
        <p:spPr>
          <a:xfrm>
            <a:off x="7700957" y="176691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solidFill>
                <a:srgbClr val="4E8F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2E3A144-6565-DF49-9BF3-C6E406D8EFE5}"/>
              </a:ext>
            </a:extLst>
          </p:cNvPr>
          <p:cNvSpPr txBox="1"/>
          <p:nvPr/>
        </p:nvSpPr>
        <p:spPr>
          <a:xfrm>
            <a:off x="-166182" y="2654964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[1] = .05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39696A6-8176-874D-8E0F-7B212240239F}"/>
              </a:ext>
            </a:extLst>
          </p:cNvPr>
          <p:cNvSpPr txBox="1"/>
          <p:nvPr/>
        </p:nvSpPr>
        <p:spPr>
          <a:xfrm>
            <a:off x="150281" y="253384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C5357BC-A66A-A847-889D-A4B45AEFDE7F}"/>
              </a:ext>
            </a:extLst>
          </p:cNvPr>
          <p:cNvSpPr txBox="1"/>
          <p:nvPr/>
        </p:nvSpPr>
        <p:spPr>
          <a:xfrm>
            <a:off x="1566544" y="2654964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[2] = .1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427D466-27A9-DF4C-AC8C-B986242E3501}"/>
              </a:ext>
            </a:extLst>
          </p:cNvPr>
          <p:cNvSpPr txBox="1"/>
          <p:nvPr/>
        </p:nvSpPr>
        <p:spPr>
          <a:xfrm>
            <a:off x="1968928" y="253384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73FF364-19FB-8446-A5D5-A225825701F6}"/>
              </a:ext>
            </a:extLst>
          </p:cNvPr>
          <p:cNvSpPr txBox="1"/>
          <p:nvPr/>
        </p:nvSpPr>
        <p:spPr>
          <a:xfrm>
            <a:off x="3607615" y="2641569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[3] = .2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C517CAB-3E2E-1A4E-97F2-2337436051D0}"/>
              </a:ext>
            </a:extLst>
          </p:cNvPr>
          <p:cNvSpPr txBox="1"/>
          <p:nvPr/>
        </p:nvSpPr>
        <p:spPr>
          <a:xfrm>
            <a:off x="4009999" y="252045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4DE0B28-B5A0-4446-B57C-E5EAD16CFA23}"/>
              </a:ext>
            </a:extLst>
          </p:cNvPr>
          <p:cNvSpPr txBox="1"/>
          <p:nvPr/>
        </p:nvSpPr>
        <p:spPr>
          <a:xfrm>
            <a:off x="5483392" y="2645595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[4] = .02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2D43774-E9FB-7E4A-9B35-7E728E67BD04}"/>
              </a:ext>
            </a:extLst>
          </p:cNvPr>
          <p:cNvSpPr txBox="1"/>
          <p:nvPr/>
        </p:nvSpPr>
        <p:spPr>
          <a:xfrm>
            <a:off x="5885776" y="252447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DF91F6C-527F-7B4A-BF1D-F50937E5D7CD}"/>
              </a:ext>
            </a:extLst>
          </p:cNvPr>
          <p:cNvSpPr txBox="1"/>
          <p:nvPr/>
        </p:nvSpPr>
        <p:spPr>
          <a:xfrm>
            <a:off x="7384377" y="2631086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[5] = .1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5528B89-FAF0-4D47-9C3D-A8742894D837}"/>
              </a:ext>
            </a:extLst>
          </p:cNvPr>
          <p:cNvSpPr txBox="1"/>
          <p:nvPr/>
        </p:nvSpPr>
        <p:spPr>
          <a:xfrm>
            <a:off x="9282184" y="2618993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28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[6] = .95</a:t>
            </a:r>
            <a:endParaRPr lang="en-US" sz="2800">
              <a:solidFill>
                <a:srgbClr val="4E8F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1674B60-79AE-6947-B520-C249AA28A668}"/>
              </a:ext>
            </a:extLst>
          </p:cNvPr>
          <p:cNvSpPr txBox="1"/>
          <p:nvPr/>
        </p:nvSpPr>
        <p:spPr>
          <a:xfrm>
            <a:off x="7718446" y="2533906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DFD72BB-CE11-804B-B4EF-03EF443CDF11}"/>
              </a:ext>
            </a:extLst>
          </p:cNvPr>
          <p:cNvSpPr txBox="1"/>
          <p:nvPr/>
        </p:nvSpPr>
        <p:spPr>
          <a:xfrm>
            <a:off x="9488121" y="1765235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1436964-353A-C349-8C3E-B8D1D7AEBBDF}"/>
              </a:ext>
            </a:extLst>
          </p:cNvPr>
          <p:cNvSpPr txBox="1"/>
          <p:nvPr/>
        </p:nvSpPr>
        <p:spPr>
          <a:xfrm>
            <a:off x="9505610" y="253384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solidFill>
                <a:srgbClr val="4E8F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8E375C-6C2E-6444-85D4-483745260B70}"/>
              </a:ext>
            </a:extLst>
          </p:cNvPr>
          <p:cNvSpPr txBox="1"/>
          <p:nvPr/>
        </p:nvSpPr>
        <p:spPr>
          <a:xfrm rot="5400000">
            <a:off x="304897" y="3190417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8725A4D-FE29-EC45-8405-E3D43D950316}"/>
              </a:ext>
            </a:extLst>
          </p:cNvPr>
          <p:cNvSpPr txBox="1"/>
          <p:nvPr/>
        </p:nvSpPr>
        <p:spPr>
          <a:xfrm rot="5400000">
            <a:off x="2124011" y="3167325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2A2DE82-C756-5D4C-A9C0-2C677560B1A2}"/>
              </a:ext>
            </a:extLst>
          </p:cNvPr>
          <p:cNvSpPr txBox="1"/>
          <p:nvPr/>
        </p:nvSpPr>
        <p:spPr>
          <a:xfrm rot="5400000">
            <a:off x="4197188" y="3162613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4378DED-F184-FE42-B877-4040083CFD25}"/>
              </a:ext>
            </a:extLst>
          </p:cNvPr>
          <p:cNvSpPr txBox="1"/>
          <p:nvPr/>
        </p:nvSpPr>
        <p:spPr>
          <a:xfrm rot="5400000">
            <a:off x="6131510" y="3162613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BC4248D-CE4E-6B41-908C-F3F6B40E3708}"/>
              </a:ext>
            </a:extLst>
          </p:cNvPr>
          <p:cNvSpPr txBox="1"/>
          <p:nvPr/>
        </p:nvSpPr>
        <p:spPr>
          <a:xfrm rot="5400000">
            <a:off x="8083962" y="3162614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489BC8F-C4E0-044E-9E3C-258ABC2B53C1}"/>
              </a:ext>
            </a:extLst>
          </p:cNvPr>
          <p:cNvSpPr txBox="1"/>
          <p:nvPr/>
        </p:nvSpPr>
        <p:spPr>
          <a:xfrm rot="5400000">
            <a:off x="9921289" y="3162613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03C352F-929F-644A-8137-604B1F5797E1}"/>
              </a:ext>
            </a:extLst>
          </p:cNvPr>
          <p:cNvSpPr txBox="1"/>
          <p:nvPr/>
        </p:nvSpPr>
        <p:spPr>
          <a:xfrm>
            <a:off x="-215111" y="4185202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5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[1] = .1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408283E-CF89-6F42-A19D-53A8686CAD47}"/>
              </a:ext>
            </a:extLst>
          </p:cNvPr>
          <p:cNvSpPr txBox="1"/>
          <p:nvPr/>
        </p:nvSpPr>
        <p:spPr>
          <a:xfrm>
            <a:off x="101352" y="4064085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9EF54A7-CFAD-A24A-AF66-950ED4EBCBF5}"/>
              </a:ext>
            </a:extLst>
          </p:cNvPr>
          <p:cNvSpPr txBox="1"/>
          <p:nvPr/>
        </p:nvSpPr>
        <p:spPr>
          <a:xfrm>
            <a:off x="1517615" y="4185202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5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[2] = .2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7093B44-B3E4-9342-9C42-6EE90BAF17A3}"/>
              </a:ext>
            </a:extLst>
          </p:cNvPr>
          <p:cNvSpPr txBox="1"/>
          <p:nvPr/>
        </p:nvSpPr>
        <p:spPr>
          <a:xfrm>
            <a:off x="1919999" y="4064085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CA23F93-C32F-ED40-A0D0-6C5C238AC300}"/>
              </a:ext>
            </a:extLst>
          </p:cNvPr>
          <p:cNvSpPr txBox="1"/>
          <p:nvPr/>
        </p:nvSpPr>
        <p:spPr>
          <a:xfrm>
            <a:off x="3558686" y="4171807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5</a:t>
            </a:r>
            <a:r>
              <a:rPr lang="en-US" sz="28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[3] = .85</a:t>
            </a:r>
            <a:endParaRPr lang="en-US" sz="2800">
              <a:solidFill>
                <a:srgbClr val="4E8F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8B521F7-146A-584E-8410-3B32E64EEB26}"/>
              </a:ext>
            </a:extLst>
          </p:cNvPr>
          <p:cNvSpPr txBox="1"/>
          <p:nvPr/>
        </p:nvSpPr>
        <p:spPr>
          <a:xfrm>
            <a:off x="3826160" y="4050690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solidFill>
                <a:srgbClr val="4E8F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7D831F6-D895-3F43-B337-0A6B90BFD6AD}"/>
              </a:ext>
            </a:extLst>
          </p:cNvPr>
          <p:cNvSpPr txBox="1"/>
          <p:nvPr/>
        </p:nvSpPr>
        <p:spPr>
          <a:xfrm>
            <a:off x="5539520" y="4175833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5</a:t>
            </a:r>
            <a:r>
              <a:rPr lang="en-US" sz="28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[4] = .75</a:t>
            </a:r>
            <a:endParaRPr lang="en-US" sz="2800">
              <a:solidFill>
                <a:srgbClr val="4E8F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804B92-273A-524D-98E4-BA609C8CB23E}"/>
              </a:ext>
            </a:extLst>
          </p:cNvPr>
          <p:cNvSpPr txBox="1"/>
          <p:nvPr/>
        </p:nvSpPr>
        <p:spPr>
          <a:xfrm>
            <a:off x="5836847" y="4054716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solidFill>
                <a:srgbClr val="4E8F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0508F48-C5B3-EF42-9F1A-E55C65C4440F}"/>
              </a:ext>
            </a:extLst>
          </p:cNvPr>
          <p:cNvSpPr txBox="1"/>
          <p:nvPr/>
        </p:nvSpPr>
        <p:spPr>
          <a:xfrm>
            <a:off x="7335448" y="4161324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5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[5] = .1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C567EB2-410E-8D42-A9E6-2DBC75BE1248}"/>
              </a:ext>
            </a:extLst>
          </p:cNvPr>
          <p:cNvSpPr txBox="1"/>
          <p:nvPr/>
        </p:nvSpPr>
        <p:spPr>
          <a:xfrm>
            <a:off x="9233255" y="4149231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5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[6] = .05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4D1E0D4-801C-184A-A66E-508744C40189}"/>
              </a:ext>
            </a:extLst>
          </p:cNvPr>
          <p:cNvSpPr txBox="1"/>
          <p:nvPr/>
        </p:nvSpPr>
        <p:spPr>
          <a:xfrm>
            <a:off x="7669517" y="4064144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6AB01D0-4D58-FD4B-AAD8-C1FAE76EE5E3}"/>
              </a:ext>
            </a:extLst>
          </p:cNvPr>
          <p:cNvSpPr txBox="1"/>
          <p:nvPr/>
        </p:nvSpPr>
        <p:spPr>
          <a:xfrm>
            <a:off x="9456681" y="4064085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69C7450-4B49-364D-849C-4B7A147D14C4}"/>
              </a:ext>
            </a:extLst>
          </p:cNvPr>
          <p:cNvSpPr txBox="1"/>
          <p:nvPr/>
        </p:nvSpPr>
        <p:spPr>
          <a:xfrm rot="5400000">
            <a:off x="243544" y="4733879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2832B8C-F127-9A4C-9D12-8DF122C47816}"/>
              </a:ext>
            </a:extLst>
          </p:cNvPr>
          <p:cNvSpPr txBox="1"/>
          <p:nvPr/>
        </p:nvSpPr>
        <p:spPr>
          <a:xfrm rot="5400000">
            <a:off x="2062658" y="4710787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1743AAB-7174-4D41-8E48-A4BA583497CF}"/>
              </a:ext>
            </a:extLst>
          </p:cNvPr>
          <p:cNvSpPr txBox="1"/>
          <p:nvPr/>
        </p:nvSpPr>
        <p:spPr>
          <a:xfrm rot="5400000">
            <a:off x="4135835" y="4706075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EF7646-79AF-494D-A4A9-FEDEA2D3230E}"/>
              </a:ext>
            </a:extLst>
          </p:cNvPr>
          <p:cNvSpPr txBox="1"/>
          <p:nvPr/>
        </p:nvSpPr>
        <p:spPr>
          <a:xfrm rot="5400000">
            <a:off x="6070157" y="4706075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EEFD5CF-8EBD-FA4F-A349-582E3630D0C0}"/>
              </a:ext>
            </a:extLst>
          </p:cNvPr>
          <p:cNvSpPr txBox="1"/>
          <p:nvPr/>
        </p:nvSpPr>
        <p:spPr>
          <a:xfrm rot="5400000">
            <a:off x="8022609" y="4706076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98CD48D-2376-7B45-B455-ADE9E4C59D25}"/>
              </a:ext>
            </a:extLst>
          </p:cNvPr>
          <p:cNvSpPr txBox="1"/>
          <p:nvPr/>
        </p:nvSpPr>
        <p:spPr>
          <a:xfrm rot="5400000">
            <a:off x="9859936" y="4706075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3DAE7D6-CF34-D34C-BEEA-01E0EE496A77}"/>
              </a:ext>
            </a:extLst>
          </p:cNvPr>
          <p:cNvSpPr txBox="1"/>
          <p:nvPr/>
        </p:nvSpPr>
        <p:spPr>
          <a:xfrm>
            <a:off x="10993269" y="1463981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5A35601-9C88-0A4A-A917-8EC1F10BED30}"/>
              </a:ext>
            </a:extLst>
          </p:cNvPr>
          <p:cNvSpPr txBox="1"/>
          <p:nvPr/>
        </p:nvSpPr>
        <p:spPr>
          <a:xfrm>
            <a:off x="10980242" y="2247104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CE00580-C779-AA46-B39F-401F1F746800}"/>
              </a:ext>
            </a:extLst>
          </p:cNvPr>
          <p:cNvSpPr txBox="1"/>
          <p:nvPr/>
        </p:nvSpPr>
        <p:spPr>
          <a:xfrm>
            <a:off x="10951264" y="3761214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429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EBE3296F-B6F2-AD48-AFEE-02BAF3E36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2504592" y="1120675"/>
            <a:ext cx="1089635" cy="106402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7BBE1E7-B72B-1647-B2BB-DD79B89AB341}"/>
              </a:ext>
            </a:extLst>
          </p:cNvPr>
          <p:cNvSpPr txBox="1"/>
          <p:nvPr/>
        </p:nvSpPr>
        <p:spPr>
          <a:xfrm>
            <a:off x="2420234" y="474344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new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54240F-5870-074D-950E-B8DC38B043C1}"/>
              </a:ext>
            </a:extLst>
          </p:cNvPr>
          <p:cNvSpPr txBox="1"/>
          <p:nvPr/>
        </p:nvSpPr>
        <p:spPr>
          <a:xfrm>
            <a:off x="2601317" y="40601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F31945-0375-F24A-B055-CF6F9BE48F90}"/>
              </a:ext>
            </a:extLst>
          </p:cNvPr>
          <p:cNvSpPr txBox="1"/>
          <p:nvPr/>
        </p:nvSpPr>
        <p:spPr>
          <a:xfrm>
            <a:off x="2003132" y="1745199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C49F226-A888-C94A-8882-B8FFF2356375}"/>
              </a:ext>
            </a:extLst>
          </p:cNvPr>
          <p:cNvSpPr txBox="1"/>
          <p:nvPr/>
        </p:nvSpPr>
        <p:spPr>
          <a:xfrm>
            <a:off x="382421" y="1098590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124D6FD-9AB4-A443-8B50-9DBDE895FB0D}"/>
              </a:ext>
            </a:extLst>
          </p:cNvPr>
          <p:cNvSpPr txBox="1"/>
          <p:nvPr/>
        </p:nvSpPr>
        <p:spPr>
          <a:xfrm>
            <a:off x="3439337" y="1052701"/>
            <a:ext cx="752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73272C9-80DC-2445-AE54-E387A4875ECC}"/>
              </a:ext>
            </a:extLst>
          </p:cNvPr>
          <p:cNvSpPr txBox="1"/>
          <p:nvPr/>
        </p:nvSpPr>
        <p:spPr>
          <a:xfrm>
            <a:off x="15004676" y="1104701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 45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83" name="Picture 82" descr="A close up of a keyboard&#10;&#10;Description automatically generated">
            <a:extLst>
              <a:ext uri="{FF2B5EF4-FFF2-40B4-BE49-F238E27FC236}">
                <a16:creationId xmlns:a16="http://schemas.microsoft.com/office/drawing/2014/main" id="{05DCDBCF-6E80-8F41-9A0C-499728801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00" t="59141" r="54356" b="33402"/>
          <a:stretch/>
        </p:blipFill>
        <p:spPr>
          <a:xfrm>
            <a:off x="1099979" y="1120675"/>
            <a:ext cx="1097280" cy="1086872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C67861DA-1571-5F4D-8114-B541D226E11C}"/>
              </a:ext>
            </a:extLst>
          </p:cNvPr>
          <p:cNvSpPr txBox="1"/>
          <p:nvPr/>
        </p:nvSpPr>
        <p:spPr>
          <a:xfrm>
            <a:off x="1098601" y="474344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59453FC-3D05-974C-8449-476DF4F5B377}"/>
              </a:ext>
            </a:extLst>
          </p:cNvPr>
          <p:cNvSpPr txBox="1"/>
          <p:nvPr/>
        </p:nvSpPr>
        <p:spPr>
          <a:xfrm>
            <a:off x="1503192" y="38148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D8515CF-2B7F-7A46-8868-42609F302223}"/>
              </a:ext>
            </a:extLst>
          </p:cNvPr>
          <p:cNvSpPr txBox="1"/>
          <p:nvPr/>
        </p:nvSpPr>
        <p:spPr>
          <a:xfrm>
            <a:off x="-422435" y="1381891"/>
            <a:ext cx="1215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[1] ×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760CAC1-9005-1743-9047-4AA0998EE53A}"/>
              </a:ext>
            </a:extLst>
          </p:cNvPr>
          <p:cNvSpPr txBox="1"/>
          <p:nvPr/>
        </p:nvSpPr>
        <p:spPr>
          <a:xfrm>
            <a:off x="-324919" y="1274169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87C3EB0-5421-E746-8575-9C449924AF84}"/>
              </a:ext>
            </a:extLst>
          </p:cNvPr>
          <p:cNvSpPr txBox="1"/>
          <p:nvPr/>
        </p:nvSpPr>
        <p:spPr>
          <a:xfrm>
            <a:off x="3160720" y="1159309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+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2B9E14BE-EB81-3044-8309-E1F898096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7449704" y="1119959"/>
            <a:ext cx="1089635" cy="1064024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DAE73940-B1C1-C747-9FFA-A963A876E7B4}"/>
              </a:ext>
            </a:extLst>
          </p:cNvPr>
          <p:cNvSpPr txBox="1"/>
          <p:nvPr/>
        </p:nvSpPr>
        <p:spPr>
          <a:xfrm>
            <a:off x="7365346" y="473628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new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3BF8988-6961-6F48-99B3-FF20973CFBDB}"/>
              </a:ext>
            </a:extLst>
          </p:cNvPr>
          <p:cNvSpPr txBox="1"/>
          <p:nvPr/>
        </p:nvSpPr>
        <p:spPr>
          <a:xfrm>
            <a:off x="7546429" y="40529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C9EC738-63FF-904A-9213-7A7C6018C2D1}"/>
              </a:ext>
            </a:extLst>
          </p:cNvPr>
          <p:cNvSpPr txBox="1"/>
          <p:nvPr/>
        </p:nvSpPr>
        <p:spPr>
          <a:xfrm>
            <a:off x="6948244" y="1744483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14BDC87-5637-8F4E-A58D-4CBDE159AC1E}"/>
              </a:ext>
            </a:extLst>
          </p:cNvPr>
          <p:cNvSpPr txBox="1"/>
          <p:nvPr/>
        </p:nvSpPr>
        <p:spPr>
          <a:xfrm>
            <a:off x="5327533" y="1097874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0EAB029-8A63-7A4A-BD60-930FADF78D58}"/>
              </a:ext>
            </a:extLst>
          </p:cNvPr>
          <p:cNvSpPr txBox="1"/>
          <p:nvPr/>
        </p:nvSpPr>
        <p:spPr>
          <a:xfrm>
            <a:off x="8384449" y="1051985"/>
            <a:ext cx="752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E4AEDCD-348C-1C4C-A5B2-0103C3E411CD}"/>
              </a:ext>
            </a:extLst>
          </p:cNvPr>
          <p:cNvSpPr txBox="1"/>
          <p:nvPr/>
        </p:nvSpPr>
        <p:spPr>
          <a:xfrm>
            <a:off x="6043713" y="473628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CDBD8ED-F3C3-8A43-A304-9418911AAE69}"/>
              </a:ext>
            </a:extLst>
          </p:cNvPr>
          <p:cNvSpPr txBox="1"/>
          <p:nvPr/>
        </p:nvSpPr>
        <p:spPr>
          <a:xfrm>
            <a:off x="6448304" y="38077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072423A-92F0-664C-BF3A-CC5467009177}"/>
              </a:ext>
            </a:extLst>
          </p:cNvPr>
          <p:cNvSpPr txBox="1"/>
          <p:nvPr/>
        </p:nvSpPr>
        <p:spPr>
          <a:xfrm>
            <a:off x="4522677" y="1381175"/>
            <a:ext cx="1215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[2] ×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7CA5488-AE03-B44D-8DF4-0597D5CFF2AF}"/>
              </a:ext>
            </a:extLst>
          </p:cNvPr>
          <p:cNvSpPr txBox="1"/>
          <p:nvPr/>
        </p:nvSpPr>
        <p:spPr>
          <a:xfrm>
            <a:off x="4620193" y="127345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688D2CE9-1163-3F4F-BA2F-7AA4F9DCBD39}"/>
              </a:ext>
            </a:extLst>
          </p:cNvPr>
          <p:cNvSpPr txBox="1"/>
          <p:nvPr/>
        </p:nvSpPr>
        <p:spPr>
          <a:xfrm>
            <a:off x="8105832" y="1158593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+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63" name="Picture 162" descr="A close up of a keyboard&#10;&#10;Description automatically generated">
            <a:extLst>
              <a:ext uri="{FF2B5EF4-FFF2-40B4-BE49-F238E27FC236}">
                <a16:creationId xmlns:a16="http://schemas.microsoft.com/office/drawing/2014/main" id="{1F517E9F-12ED-1048-A06C-A92901B00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67" t="1201" r="5561" b="90906"/>
          <a:stretch/>
        </p:blipFill>
        <p:spPr>
          <a:xfrm>
            <a:off x="6067623" y="1119959"/>
            <a:ext cx="1063981" cy="1077529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419F7F42-CC9B-9246-A2D6-44E59B89B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12401671" y="1074070"/>
            <a:ext cx="1089635" cy="1064024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E084970-BF5E-F741-81D5-BA7477EF060B}"/>
              </a:ext>
            </a:extLst>
          </p:cNvPr>
          <p:cNvSpPr txBox="1"/>
          <p:nvPr/>
        </p:nvSpPr>
        <p:spPr>
          <a:xfrm>
            <a:off x="12317313" y="427739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new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5D7BBF1-1427-C740-A0A1-09D86BEC0611}"/>
              </a:ext>
            </a:extLst>
          </p:cNvPr>
          <p:cNvSpPr txBox="1"/>
          <p:nvPr/>
        </p:nvSpPr>
        <p:spPr>
          <a:xfrm>
            <a:off x="12498396" y="35940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4E2EED7-B5D7-1145-8D4D-F56806507158}"/>
              </a:ext>
            </a:extLst>
          </p:cNvPr>
          <p:cNvSpPr txBox="1"/>
          <p:nvPr/>
        </p:nvSpPr>
        <p:spPr>
          <a:xfrm>
            <a:off x="11900211" y="1698594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D7CF8A3-D35F-3A4A-8990-FFCFD6E14C04}"/>
              </a:ext>
            </a:extLst>
          </p:cNvPr>
          <p:cNvSpPr txBox="1"/>
          <p:nvPr/>
        </p:nvSpPr>
        <p:spPr>
          <a:xfrm>
            <a:off x="10279500" y="1051985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B41CA5C-9A4F-A846-915E-842B3E57CB1F}"/>
              </a:ext>
            </a:extLst>
          </p:cNvPr>
          <p:cNvSpPr txBox="1"/>
          <p:nvPr/>
        </p:nvSpPr>
        <p:spPr>
          <a:xfrm>
            <a:off x="13336416" y="1006096"/>
            <a:ext cx="752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DB80631-39C5-2C4F-8271-41057C7EBBCE}"/>
              </a:ext>
            </a:extLst>
          </p:cNvPr>
          <p:cNvSpPr txBox="1"/>
          <p:nvPr/>
        </p:nvSpPr>
        <p:spPr>
          <a:xfrm>
            <a:off x="10995680" y="427739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70E6454-44B7-F04D-8EE4-A9211A0877CB}"/>
              </a:ext>
            </a:extLst>
          </p:cNvPr>
          <p:cNvSpPr txBox="1"/>
          <p:nvPr/>
        </p:nvSpPr>
        <p:spPr>
          <a:xfrm>
            <a:off x="11400271" y="33488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05C90B0-1047-0B4D-908E-72BB50A4B532}"/>
              </a:ext>
            </a:extLst>
          </p:cNvPr>
          <p:cNvSpPr txBox="1"/>
          <p:nvPr/>
        </p:nvSpPr>
        <p:spPr>
          <a:xfrm>
            <a:off x="9474644" y="1335286"/>
            <a:ext cx="1215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[3] ×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665790B-D4DF-874E-9953-5039C4507D1A}"/>
              </a:ext>
            </a:extLst>
          </p:cNvPr>
          <p:cNvSpPr txBox="1"/>
          <p:nvPr/>
        </p:nvSpPr>
        <p:spPr>
          <a:xfrm>
            <a:off x="9572160" y="1227564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4C0DF5A-6DDE-8148-9688-CEFD6706EFAE}"/>
              </a:ext>
            </a:extLst>
          </p:cNvPr>
          <p:cNvSpPr txBox="1"/>
          <p:nvPr/>
        </p:nvSpPr>
        <p:spPr>
          <a:xfrm>
            <a:off x="13057799" y="1112704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+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76" name="Picture 175" descr="A close up of a keyboard&#10;&#10;Description automatically generated">
            <a:extLst>
              <a:ext uri="{FF2B5EF4-FFF2-40B4-BE49-F238E27FC236}">
                <a16:creationId xmlns:a16="http://schemas.microsoft.com/office/drawing/2014/main" id="{BAACC63D-C7B6-794A-A024-98F32FA24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08" t="49679" r="69066" b="43028"/>
          <a:stretch/>
        </p:blipFill>
        <p:spPr>
          <a:xfrm>
            <a:off x="11027891" y="1111870"/>
            <a:ext cx="1085353" cy="1015663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B7B73041-1FF0-C445-8AA8-EE966F6758DE}"/>
              </a:ext>
            </a:extLst>
          </p:cNvPr>
          <p:cNvSpPr txBox="1"/>
          <p:nvPr/>
        </p:nvSpPr>
        <p:spPr>
          <a:xfrm>
            <a:off x="14328910" y="1335286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ADBC2B18-0A6E-B747-85DF-B799B9081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2504592" y="3639670"/>
            <a:ext cx="1089635" cy="1064024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C3353AC0-8560-E441-BC48-4221C0EFD33D}"/>
              </a:ext>
            </a:extLst>
          </p:cNvPr>
          <p:cNvSpPr txBox="1"/>
          <p:nvPr/>
        </p:nvSpPr>
        <p:spPr>
          <a:xfrm>
            <a:off x="2420234" y="2993339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new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675EBE9-2A9D-4C41-9306-34CAF7EA8327}"/>
              </a:ext>
            </a:extLst>
          </p:cNvPr>
          <p:cNvSpPr txBox="1"/>
          <p:nvPr/>
        </p:nvSpPr>
        <p:spPr>
          <a:xfrm>
            <a:off x="2601317" y="292500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D8C804FC-D3B0-2E4E-B17C-8F1ABB6CC0D3}"/>
              </a:ext>
            </a:extLst>
          </p:cNvPr>
          <p:cNvSpPr txBox="1"/>
          <p:nvPr/>
        </p:nvSpPr>
        <p:spPr>
          <a:xfrm>
            <a:off x="2003132" y="4264194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CBD19B7-07F7-1B45-B37D-7E66E6C90073}"/>
              </a:ext>
            </a:extLst>
          </p:cNvPr>
          <p:cNvSpPr txBox="1"/>
          <p:nvPr/>
        </p:nvSpPr>
        <p:spPr>
          <a:xfrm>
            <a:off x="382421" y="3617585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93E8DC7E-5A2C-594F-8E62-3718C1572D44}"/>
              </a:ext>
            </a:extLst>
          </p:cNvPr>
          <p:cNvSpPr txBox="1"/>
          <p:nvPr/>
        </p:nvSpPr>
        <p:spPr>
          <a:xfrm>
            <a:off x="3439337" y="3571696"/>
            <a:ext cx="752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86" name="Picture 185" descr="A close up of a keyboard&#10;&#10;Description automatically generated">
            <a:extLst>
              <a:ext uri="{FF2B5EF4-FFF2-40B4-BE49-F238E27FC236}">
                <a16:creationId xmlns:a16="http://schemas.microsoft.com/office/drawing/2014/main" id="{604ED03B-FABA-2B42-B465-723843E110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00" t="59141" r="54356" b="33402"/>
          <a:stretch/>
        </p:blipFill>
        <p:spPr>
          <a:xfrm>
            <a:off x="1099979" y="3639670"/>
            <a:ext cx="1097280" cy="1086872"/>
          </a:xfrm>
          <a:prstGeom prst="rect">
            <a:avLst/>
          </a:prstGeom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630A646F-409E-3546-9B1B-0131E044C948}"/>
              </a:ext>
            </a:extLst>
          </p:cNvPr>
          <p:cNvSpPr txBox="1"/>
          <p:nvPr/>
        </p:nvSpPr>
        <p:spPr>
          <a:xfrm>
            <a:off x="1098601" y="2993339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FF11FC2-758A-784C-A0FE-88992D7928A9}"/>
              </a:ext>
            </a:extLst>
          </p:cNvPr>
          <p:cNvSpPr txBox="1"/>
          <p:nvPr/>
        </p:nvSpPr>
        <p:spPr>
          <a:xfrm>
            <a:off x="1503192" y="290048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84F3774-B467-8041-867F-FDF1A4722111}"/>
              </a:ext>
            </a:extLst>
          </p:cNvPr>
          <p:cNvSpPr txBox="1"/>
          <p:nvPr/>
        </p:nvSpPr>
        <p:spPr>
          <a:xfrm>
            <a:off x="-422435" y="3900886"/>
            <a:ext cx="1215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5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[1] ×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4E2184C8-38FD-8D40-BED3-F140D6EE42A1}"/>
              </a:ext>
            </a:extLst>
          </p:cNvPr>
          <p:cNvSpPr txBox="1"/>
          <p:nvPr/>
        </p:nvSpPr>
        <p:spPr>
          <a:xfrm>
            <a:off x="-324919" y="3793164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E0681351-8EED-8548-A439-906A060E0357}"/>
              </a:ext>
            </a:extLst>
          </p:cNvPr>
          <p:cNvSpPr txBox="1"/>
          <p:nvPr/>
        </p:nvSpPr>
        <p:spPr>
          <a:xfrm>
            <a:off x="3160720" y="3678304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+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07CEA4E9-27F0-F64B-9270-0DC7614A5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7449704" y="3638954"/>
            <a:ext cx="1089635" cy="1064024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E1B40859-6B6D-BF4C-89CF-820633968CC2}"/>
              </a:ext>
            </a:extLst>
          </p:cNvPr>
          <p:cNvSpPr txBox="1"/>
          <p:nvPr/>
        </p:nvSpPr>
        <p:spPr>
          <a:xfrm>
            <a:off x="7365346" y="2992623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new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70EEFEF3-06D9-8F46-A2E6-2F966B8854D5}"/>
              </a:ext>
            </a:extLst>
          </p:cNvPr>
          <p:cNvSpPr txBox="1"/>
          <p:nvPr/>
        </p:nvSpPr>
        <p:spPr>
          <a:xfrm>
            <a:off x="7546429" y="292429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A73AD308-9083-A449-8B99-CD011AC83340}"/>
              </a:ext>
            </a:extLst>
          </p:cNvPr>
          <p:cNvSpPr txBox="1"/>
          <p:nvPr/>
        </p:nvSpPr>
        <p:spPr>
          <a:xfrm>
            <a:off x="6948244" y="4263478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07208E1-A3F0-CA49-A906-E6B89E5216B4}"/>
              </a:ext>
            </a:extLst>
          </p:cNvPr>
          <p:cNvSpPr txBox="1"/>
          <p:nvPr/>
        </p:nvSpPr>
        <p:spPr>
          <a:xfrm>
            <a:off x="5327533" y="3616869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8C4C754-AE28-6745-BC0F-4AA053E456FC}"/>
              </a:ext>
            </a:extLst>
          </p:cNvPr>
          <p:cNvSpPr txBox="1"/>
          <p:nvPr/>
        </p:nvSpPr>
        <p:spPr>
          <a:xfrm>
            <a:off x="8384449" y="3570980"/>
            <a:ext cx="752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65C7D6BB-0271-CF42-8CD1-F0213F3EADBB}"/>
              </a:ext>
            </a:extLst>
          </p:cNvPr>
          <p:cNvSpPr txBox="1"/>
          <p:nvPr/>
        </p:nvSpPr>
        <p:spPr>
          <a:xfrm>
            <a:off x="6043713" y="2992623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BB48B6DB-AF14-3242-9EB6-A40B3D89AFFA}"/>
              </a:ext>
            </a:extLst>
          </p:cNvPr>
          <p:cNvSpPr txBox="1"/>
          <p:nvPr/>
        </p:nvSpPr>
        <p:spPr>
          <a:xfrm>
            <a:off x="6448304" y="289976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EF89A05-9477-6A4D-8D5F-C7E55A2DA400}"/>
              </a:ext>
            </a:extLst>
          </p:cNvPr>
          <p:cNvSpPr txBox="1"/>
          <p:nvPr/>
        </p:nvSpPr>
        <p:spPr>
          <a:xfrm>
            <a:off x="4522677" y="3900170"/>
            <a:ext cx="1215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5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[2] ×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39A9D2E4-AC74-BD42-BE81-78E3484C9A70}"/>
              </a:ext>
            </a:extLst>
          </p:cNvPr>
          <p:cNvSpPr txBox="1"/>
          <p:nvPr/>
        </p:nvSpPr>
        <p:spPr>
          <a:xfrm>
            <a:off x="4620193" y="379244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B42D3A47-6930-4D4B-8989-D77432A47263}"/>
              </a:ext>
            </a:extLst>
          </p:cNvPr>
          <p:cNvSpPr txBox="1"/>
          <p:nvPr/>
        </p:nvSpPr>
        <p:spPr>
          <a:xfrm>
            <a:off x="8105832" y="3677588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+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203" name="Picture 202" descr="A close up of a keyboard&#10;&#10;Description automatically generated">
            <a:extLst>
              <a:ext uri="{FF2B5EF4-FFF2-40B4-BE49-F238E27FC236}">
                <a16:creationId xmlns:a16="http://schemas.microsoft.com/office/drawing/2014/main" id="{7ABCA813-CD71-9143-9314-114E0743C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67" t="1201" r="5561" b="90906"/>
          <a:stretch/>
        </p:blipFill>
        <p:spPr>
          <a:xfrm>
            <a:off x="6067623" y="3638954"/>
            <a:ext cx="1063981" cy="1077529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3F4A4539-129D-E34E-83EA-3A7C664BC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12401671" y="3593065"/>
            <a:ext cx="1089635" cy="1064024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7ABD1FA0-38A8-A74E-83AD-5E382F9D223B}"/>
              </a:ext>
            </a:extLst>
          </p:cNvPr>
          <p:cNvSpPr txBox="1"/>
          <p:nvPr/>
        </p:nvSpPr>
        <p:spPr>
          <a:xfrm>
            <a:off x="12317313" y="2946734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new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423E5ED-E421-9145-A0DA-46BEF9772990}"/>
              </a:ext>
            </a:extLst>
          </p:cNvPr>
          <p:cNvSpPr txBox="1"/>
          <p:nvPr/>
        </p:nvSpPr>
        <p:spPr>
          <a:xfrm>
            <a:off x="12498396" y="287840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85BC1E94-18E2-6748-BCC7-BD3F441CE164}"/>
              </a:ext>
            </a:extLst>
          </p:cNvPr>
          <p:cNvSpPr txBox="1"/>
          <p:nvPr/>
        </p:nvSpPr>
        <p:spPr>
          <a:xfrm>
            <a:off x="11900211" y="4217589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F20AFF1-61FC-704F-A2A0-386DB22F2917}"/>
              </a:ext>
            </a:extLst>
          </p:cNvPr>
          <p:cNvSpPr txBox="1"/>
          <p:nvPr/>
        </p:nvSpPr>
        <p:spPr>
          <a:xfrm>
            <a:off x="10279500" y="3570980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1CECB9B2-6BD2-7546-AC64-19160C454D41}"/>
              </a:ext>
            </a:extLst>
          </p:cNvPr>
          <p:cNvSpPr txBox="1"/>
          <p:nvPr/>
        </p:nvSpPr>
        <p:spPr>
          <a:xfrm>
            <a:off x="13336416" y="3525091"/>
            <a:ext cx="752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A46A2E23-7993-1C49-932C-12D72D4EDB99}"/>
              </a:ext>
            </a:extLst>
          </p:cNvPr>
          <p:cNvSpPr txBox="1"/>
          <p:nvPr/>
        </p:nvSpPr>
        <p:spPr>
          <a:xfrm>
            <a:off x="10995680" y="2946734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2AF2574C-AB3E-8C42-9277-175506CE1B6A}"/>
              </a:ext>
            </a:extLst>
          </p:cNvPr>
          <p:cNvSpPr txBox="1"/>
          <p:nvPr/>
        </p:nvSpPr>
        <p:spPr>
          <a:xfrm>
            <a:off x="11400271" y="285387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B3F45DE-4027-4F46-9D51-43ECAA1BA3EC}"/>
              </a:ext>
            </a:extLst>
          </p:cNvPr>
          <p:cNvSpPr txBox="1"/>
          <p:nvPr/>
        </p:nvSpPr>
        <p:spPr>
          <a:xfrm>
            <a:off x="9474644" y="3854281"/>
            <a:ext cx="1215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5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[3] ×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E3E525D-5CF7-1140-975B-029993F55C23}"/>
              </a:ext>
            </a:extLst>
          </p:cNvPr>
          <p:cNvSpPr txBox="1"/>
          <p:nvPr/>
        </p:nvSpPr>
        <p:spPr>
          <a:xfrm>
            <a:off x="9572160" y="3746559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8188F0F-9FAE-1E4D-AE97-95B1C002AF09}"/>
              </a:ext>
            </a:extLst>
          </p:cNvPr>
          <p:cNvSpPr txBox="1"/>
          <p:nvPr/>
        </p:nvSpPr>
        <p:spPr>
          <a:xfrm>
            <a:off x="13057799" y="3631699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+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215" name="Picture 214" descr="A close up of a keyboard&#10;&#10;Description automatically generated">
            <a:extLst>
              <a:ext uri="{FF2B5EF4-FFF2-40B4-BE49-F238E27FC236}">
                <a16:creationId xmlns:a16="http://schemas.microsoft.com/office/drawing/2014/main" id="{2E6E6ACA-9262-9141-8782-696013C8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08" t="49679" r="69066" b="43028"/>
          <a:stretch/>
        </p:blipFill>
        <p:spPr>
          <a:xfrm>
            <a:off x="11027891" y="3630865"/>
            <a:ext cx="1085353" cy="1015663"/>
          </a:xfrm>
          <a:prstGeom prst="rect">
            <a:avLst/>
          </a:prstGeom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DC05A0B4-05AB-7C4F-B944-250F928BB3EB}"/>
              </a:ext>
            </a:extLst>
          </p:cNvPr>
          <p:cNvSpPr txBox="1"/>
          <p:nvPr/>
        </p:nvSpPr>
        <p:spPr>
          <a:xfrm>
            <a:off x="14328910" y="3854281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255" name="Picture 254">
            <a:extLst>
              <a:ext uri="{FF2B5EF4-FFF2-40B4-BE49-F238E27FC236}">
                <a16:creationId xmlns:a16="http://schemas.microsoft.com/office/drawing/2014/main" id="{9C32DFBB-B247-684D-B4E8-C00A712C1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2486127" y="5545515"/>
            <a:ext cx="1089635" cy="1064024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B408AE68-58AC-D742-B028-C0A8275A3F9F}"/>
              </a:ext>
            </a:extLst>
          </p:cNvPr>
          <p:cNvSpPr txBox="1"/>
          <p:nvPr/>
        </p:nvSpPr>
        <p:spPr>
          <a:xfrm>
            <a:off x="2401769" y="4899184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new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A9888E35-CE74-114D-8DA2-F85DA5376B44}"/>
              </a:ext>
            </a:extLst>
          </p:cNvPr>
          <p:cNvSpPr txBox="1"/>
          <p:nvPr/>
        </p:nvSpPr>
        <p:spPr>
          <a:xfrm>
            <a:off x="2582852" y="483085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18741EF7-BF76-4045-A857-87F439863D36}"/>
              </a:ext>
            </a:extLst>
          </p:cNvPr>
          <p:cNvSpPr txBox="1"/>
          <p:nvPr/>
        </p:nvSpPr>
        <p:spPr>
          <a:xfrm>
            <a:off x="1984667" y="6170039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5EFF25C0-8DA6-2F4F-85DA-E4120CF45D81}"/>
              </a:ext>
            </a:extLst>
          </p:cNvPr>
          <p:cNvSpPr txBox="1"/>
          <p:nvPr/>
        </p:nvSpPr>
        <p:spPr>
          <a:xfrm>
            <a:off x="363956" y="5523430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649CE170-AE2C-A84F-AB2C-30349FA86AA2}"/>
              </a:ext>
            </a:extLst>
          </p:cNvPr>
          <p:cNvSpPr txBox="1"/>
          <p:nvPr/>
        </p:nvSpPr>
        <p:spPr>
          <a:xfrm>
            <a:off x="3420872" y="5477541"/>
            <a:ext cx="752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262" name="Picture 261" descr="A close up of a keyboard&#10;&#10;Description automatically generated">
            <a:extLst>
              <a:ext uri="{FF2B5EF4-FFF2-40B4-BE49-F238E27FC236}">
                <a16:creationId xmlns:a16="http://schemas.microsoft.com/office/drawing/2014/main" id="{239BA8EE-30F6-414F-9062-E5876ED23B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00" t="59141" r="54356" b="33402"/>
          <a:stretch/>
        </p:blipFill>
        <p:spPr>
          <a:xfrm>
            <a:off x="1081514" y="5545515"/>
            <a:ext cx="1097280" cy="1086872"/>
          </a:xfrm>
          <a:prstGeom prst="rect">
            <a:avLst/>
          </a:prstGeom>
        </p:spPr>
      </p:pic>
      <p:sp>
        <p:nvSpPr>
          <p:cNvPr id="263" name="TextBox 262">
            <a:extLst>
              <a:ext uri="{FF2B5EF4-FFF2-40B4-BE49-F238E27FC236}">
                <a16:creationId xmlns:a16="http://schemas.microsoft.com/office/drawing/2014/main" id="{5869865E-CECE-AF48-AD91-9BB2A337CCCD}"/>
              </a:ext>
            </a:extLst>
          </p:cNvPr>
          <p:cNvSpPr txBox="1"/>
          <p:nvPr/>
        </p:nvSpPr>
        <p:spPr>
          <a:xfrm>
            <a:off x="1080136" y="4899184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480D3A2-04F8-0C4F-B76D-B3BC4E4E3720}"/>
              </a:ext>
            </a:extLst>
          </p:cNvPr>
          <p:cNvSpPr txBox="1"/>
          <p:nvPr/>
        </p:nvSpPr>
        <p:spPr>
          <a:xfrm>
            <a:off x="1484727" y="480632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14563E16-6BF3-A142-88E0-DD88E841C67D}"/>
              </a:ext>
            </a:extLst>
          </p:cNvPr>
          <p:cNvSpPr txBox="1"/>
          <p:nvPr/>
        </p:nvSpPr>
        <p:spPr>
          <a:xfrm>
            <a:off x="-440900" y="5806731"/>
            <a:ext cx="1215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6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[1] ×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20ACBCB2-6079-F848-A2F9-FE57AD01EAC4}"/>
              </a:ext>
            </a:extLst>
          </p:cNvPr>
          <p:cNvSpPr txBox="1"/>
          <p:nvPr/>
        </p:nvSpPr>
        <p:spPr>
          <a:xfrm>
            <a:off x="-343384" y="5699009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CABE03F6-1C21-9348-883A-C81A8825EDEC}"/>
              </a:ext>
            </a:extLst>
          </p:cNvPr>
          <p:cNvSpPr txBox="1"/>
          <p:nvPr/>
        </p:nvSpPr>
        <p:spPr>
          <a:xfrm>
            <a:off x="3142255" y="5584149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+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268" name="Picture 267">
            <a:extLst>
              <a:ext uri="{FF2B5EF4-FFF2-40B4-BE49-F238E27FC236}">
                <a16:creationId xmlns:a16="http://schemas.microsoft.com/office/drawing/2014/main" id="{FC086F2C-C93B-7F47-BFC4-4C1A140BF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7431239" y="5544799"/>
            <a:ext cx="1089635" cy="1064024"/>
          </a:xfrm>
          <a:prstGeom prst="rect">
            <a:avLst/>
          </a:prstGeom>
        </p:spPr>
      </p:pic>
      <p:sp>
        <p:nvSpPr>
          <p:cNvPr id="269" name="TextBox 268">
            <a:extLst>
              <a:ext uri="{FF2B5EF4-FFF2-40B4-BE49-F238E27FC236}">
                <a16:creationId xmlns:a16="http://schemas.microsoft.com/office/drawing/2014/main" id="{5218E8AC-D431-DE4F-97F7-4FBB1D40C9AD}"/>
              </a:ext>
            </a:extLst>
          </p:cNvPr>
          <p:cNvSpPr txBox="1"/>
          <p:nvPr/>
        </p:nvSpPr>
        <p:spPr>
          <a:xfrm>
            <a:off x="7346881" y="4898468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new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1843C382-A2ED-B349-9E51-83751531E60B}"/>
              </a:ext>
            </a:extLst>
          </p:cNvPr>
          <p:cNvSpPr txBox="1"/>
          <p:nvPr/>
        </p:nvSpPr>
        <p:spPr>
          <a:xfrm>
            <a:off x="7527964" y="483013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54215F03-6EA8-034E-B62E-DE1114F9C7B7}"/>
              </a:ext>
            </a:extLst>
          </p:cNvPr>
          <p:cNvSpPr txBox="1"/>
          <p:nvPr/>
        </p:nvSpPr>
        <p:spPr>
          <a:xfrm>
            <a:off x="6929779" y="6169323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979F6926-BD63-DF42-A9ED-60B2D29118DB}"/>
              </a:ext>
            </a:extLst>
          </p:cNvPr>
          <p:cNvSpPr txBox="1"/>
          <p:nvPr/>
        </p:nvSpPr>
        <p:spPr>
          <a:xfrm>
            <a:off x="5309068" y="5522714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05ACA6E7-420F-114F-AEA4-B592C168937E}"/>
              </a:ext>
            </a:extLst>
          </p:cNvPr>
          <p:cNvSpPr txBox="1"/>
          <p:nvPr/>
        </p:nvSpPr>
        <p:spPr>
          <a:xfrm>
            <a:off x="8365984" y="5476825"/>
            <a:ext cx="752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85C30B9B-5903-3044-A9BC-600E4B9176F3}"/>
              </a:ext>
            </a:extLst>
          </p:cNvPr>
          <p:cNvSpPr txBox="1"/>
          <p:nvPr/>
        </p:nvSpPr>
        <p:spPr>
          <a:xfrm>
            <a:off x="6025248" y="4898468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C0FC4C56-634E-7B44-BAD8-418DD1687083}"/>
              </a:ext>
            </a:extLst>
          </p:cNvPr>
          <p:cNvSpPr txBox="1"/>
          <p:nvPr/>
        </p:nvSpPr>
        <p:spPr>
          <a:xfrm>
            <a:off x="6429839" y="480561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F08EC88-B851-D14B-9C78-178FF6C532A0}"/>
              </a:ext>
            </a:extLst>
          </p:cNvPr>
          <p:cNvSpPr txBox="1"/>
          <p:nvPr/>
        </p:nvSpPr>
        <p:spPr>
          <a:xfrm>
            <a:off x="4504212" y="5806015"/>
            <a:ext cx="1215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6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[2] ×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018D1732-04C5-B24C-AB58-AF8F98E0E136}"/>
              </a:ext>
            </a:extLst>
          </p:cNvPr>
          <p:cNvSpPr txBox="1"/>
          <p:nvPr/>
        </p:nvSpPr>
        <p:spPr>
          <a:xfrm>
            <a:off x="4601728" y="569829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B50B73A9-0B56-3940-8A15-C049EE697E38}"/>
              </a:ext>
            </a:extLst>
          </p:cNvPr>
          <p:cNvSpPr txBox="1"/>
          <p:nvPr/>
        </p:nvSpPr>
        <p:spPr>
          <a:xfrm>
            <a:off x="8087367" y="5583433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+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279" name="Picture 278" descr="A close up of a keyboard&#10;&#10;Description automatically generated">
            <a:extLst>
              <a:ext uri="{FF2B5EF4-FFF2-40B4-BE49-F238E27FC236}">
                <a16:creationId xmlns:a16="http://schemas.microsoft.com/office/drawing/2014/main" id="{208A62E3-B252-3845-84F9-02B603957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67" t="1201" r="5561" b="90906"/>
          <a:stretch/>
        </p:blipFill>
        <p:spPr>
          <a:xfrm>
            <a:off x="6049158" y="5544799"/>
            <a:ext cx="1063981" cy="1077529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2AF612CC-8B2A-D447-81A7-AB1755C91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12383206" y="5498910"/>
            <a:ext cx="1089635" cy="1064024"/>
          </a:xfrm>
          <a:prstGeom prst="rect">
            <a:avLst/>
          </a:prstGeom>
        </p:spPr>
      </p:pic>
      <p:sp>
        <p:nvSpPr>
          <p:cNvPr id="281" name="TextBox 280">
            <a:extLst>
              <a:ext uri="{FF2B5EF4-FFF2-40B4-BE49-F238E27FC236}">
                <a16:creationId xmlns:a16="http://schemas.microsoft.com/office/drawing/2014/main" id="{E43FB17F-9113-9B43-A974-1F34602F61E1}"/>
              </a:ext>
            </a:extLst>
          </p:cNvPr>
          <p:cNvSpPr txBox="1"/>
          <p:nvPr/>
        </p:nvSpPr>
        <p:spPr>
          <a:xfrm>
            <a:off x="12298848" y="4852579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new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2143E127-0F1B-8C46-9977-FF60E3AB8977}"/>
              </a:ext>
            </a:extLst>
          </p:cNvPr>
          <p:cNvSpPr txBox="1"/>
          <p:nvPr/>
        </p:nvSpPr>
        <p:spPr>
          <a:xfrm>
            <a:off x="12479931" y="478424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0064DF7C-79AA-674D-8894-BDDFE8A2F5D4}"/>
              </a:ext>
            </a:extLst>
          </p:cNvPr>
          <p:cNvSpPr txBox="1"/>
          <p:nvPr/>
        </p:nvSpPr>
        <p:spPr>
          <a:xfrm>
            <a:off x="11881746" y="6123434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9D5384BC-284D-9445-8356-38CFBCC1116D}"/>
              </a:ext>
            </a:extLst>
          </p:cNvPr>
          <p:cNvSpPr txBox="1"/>
          <p:nvPr/>
        </p:nvSpPr>
        <p:spPr>
          <a:xfrm>
            <a:off x="10261035" y="5476825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17352DAB-A5EB-1145-8A03-60792CCE9CC4}"/>
              </a:ext>
            </a:extLst>
          </p:cNvPr>
          <p:cNvSpPr txBox="1"/>
          <p:nvPr/>
        </p:nvSpPr>
        <p:spPr>
          <a:xfrm>
            <a:off x="13317951" y="5430936"/>
            <a:ext cx="752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B5E2C6B5-2590-984F-B438-F15BE55593F3}"/>
              </a:ext>
            </a:extLst>
          </p:cNvPr>
          <p:cNvSpPr txBox="1"/>
          <p:nvPr/>
        </p:nvSpPr>
        <p:spPr>
          <a:xfrm>
            <a:off x="10977215" y="4852579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137D7F63-0E5B-E948-AF98-83F53652B896}"/>
              </a:ext>
            </a:extLst>
          </p:cNvPr>
          <p:cNvSpPr txBox="1"/>
          <p:nvPr/>
        </p:nvSpPr>
        <p:spPr>
          <a:xfrm>
            <a:off x="11381806" y="475972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21D1C253-D1DE-3446-BA69-FFC77651C039}"/>
              </a:ext>
            </a:extLst>
          </p:cNvPr>
          <p:cNvSpPr txBox="1"/>
          <p:nvPr/>
        </p:nvSpPr>
        <p:spPr>
          <a:xfrm>
            <a:off x="9456179" y="5760126"/>
            <a:ext cx="1215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6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[3] ×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A09696BB-68E2-694E-A049-6365FFFA6ADD}"/>
              </a:ext>
            </a:extLst>
          </p:cNvPr>
          <p:cNvSpPr txBox="1"/>
          <p:nvPr/>
        </p:nvSpPr>
        <p:spPr>
          <a:xfrm>
            <a:off x="9553695" y="5652404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C7E3F2EB-0054-4F4C-8CEC-43FA48A73260}"/>
              </a:ext>
            </a:extLst>
          </p:cNvPr>
          <p:cNvSpPr txBox="1"/>
          <p:nvPr/>
        </p:nvSpPr>
        <p:spPr>
          <a:xfrm>
            <a:off x="13039334" y="5537544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+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291" name="Picture 290" descr="A close up of a keyboard&#10;&#10;Description automatically generated">
            <a:extLst>
              <a:ext uri="{FF2B5EF4-FFF2-40B4-BE49-F238E27FC236}">
                <a16:creationId xmlns:a16="http://schemas.microsoft.com/office/drawing/2014/main" id="{1F362542-B2C3-4F48-825C-5641BF557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08" t="49679" r="69066" b="43028"/>
          <a:stretch/>
        </p:blipFill>
        <p:spPr>
          <a:xfrm>
            <a:off x="11009426" y="5536710"/>
            <a:ext cx="1085353" cy="1015663"/>
          </a:xfrm>
          <a:prstGeom prst="rect">
            <a:avLst/>
          </a:prstGeom>
        </p:spPr>
      </p:pic>
      <p:sp>
        <p:nvSpPr>
          <p:cNvPr id="292" name="TextBox 291">
            <a:extLst>
              <a:ext uri="{FF2B5EF4-FFF2-40B4-BE49-F238E27FC236}">
                <a16:creationId xmlns:a16="http://schemas.microsoft.com/office/drawing/2014/main" id="{245F312A-E86C-E149-87F4-FEEAC7C444EB}"/>
              </a:ext>
            </a:extLst>
          </p:cNvPr>
          <p:cNvSpPr txBox="1"/>
          <p:nvPr/>
        </p:nvSpPr>
        <p:spPr>
          <a:xfrm>
            <a:off x="14310445" y="5760126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BF8984F0-188D-0B4D-AE78-A9774E15203F}"/>
              </a:ext>
            </a:extLst>
          </p:cNvPr>
          <p:cNvSpPr txBox="1"/>
          <p:nvPr/>
        </p:nvSpPr>
        <p:spPr>
          <a:xfrm>
            <a:off x="15041491" y="3555887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= 212</a:t>
            </a:r>
            <a:endParaRPr lang="en-US" sz="5400">
              <a:solidFill>
                <a:srgbClr val="4E8F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E2F924AB-D9CE-9F40-98EF-5CF75BE9EA47}"/>
              </a:ext>
            </a:extLst>
          </p:cNvPr>
          <p:cNvSpPr txBox="1"/>
          <p:nvPr/>
        </p:nvSpPr>
        <p:spPr>
          <a:xfrm>
            <a:off x="15041491" y="5458326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 84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942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3BDEF0-8EB2-7D48-BF1D-0DFB58BE8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4247022" y="819884"/>
            <a:ext cx="1089635" cy="10640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383109-7F66-244B-B720-069FFCDA531E}"/>
              </a:ext>
            </a:extLst>
          </p:cNvPr>
          <p:cNvSpPr txBox="1"/>
          <p:nvPr/>
        </p:nvSpPr>
        <p:spPr>
          <a:xfrm>
            <a:off x="3745562" y="1444408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6A6E8-DCAB-A840-817C-CE77A303BA4B}"/>
              </a:ext>
            </a:extLst>
          </p:cNvPr>
          <p:cNvSpPr txBox="1"/>
          <p:nvPr/>
        </p:nvSpPr>
        <p:spPr>
          <a:xfrm>
            <a:off x="2124851" y="797799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06ED25-E335-7447-B534-C76BEC6A59DA}"/>
              </a:ext>
            </a:extLst>
          </p:cNvPr>
          <p:cNvSpPr txBox="1"/>
          <p:nvPr/>
        </p:nvSpPr>
        <p:spPr>
          <a:xfrm>
            <a:off x="5181767" y="751910"/>
            <a:ext cx="1488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⟩ &lt;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7" name="Picture 6" descr="A close up of a keyboard&#10;&#10;Description automatically generated">
            <a:extLst>
              <a:ext uri="{FF2B5EF4-FFF2-40B4-BE49-F238E27FC236}">
                <a16:creationId xmlns:a16="http://schemas.microsoft.com/office/drawing/2014/main" id="{AA897E5E-DB0A-0741-B191-4CD5F615B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08" t="49679" r="69066" b="43028"/>
          <a:stretch/>
        </p:blipFill>
        <p:spPr>
          <a:xfrm>
            <a:off x="2873242" y="857684"/>
            <a:ext cx="1085353" cy="10156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C35C6-832C-AF4D-8FBB-72FAACB60F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8393573" y="759999"/>
            <a:ext cx="1089635" cy="10640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EBDB77-57BB-7844-9747-E13E7C24CC50}"/>
              </a:ext>
            </a:extLst>
          </p:cNvPr>
          <p:cNvSpPr txBox="1"/>
          <p:nvPr/>
        </p:nvSpPr>
        <p:spPr>
          <a:xfrm>
            <a:off x="7892113" y="1384523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2D7D14-608A-604A-AF18-B7174BB11588}"/>
              </a:ext>
            </a:extLst>
          </p:cNvPr>
          <p:cNvSpPr txBox="1"/>
          <p:nvPr/>
        </p:nvSpPr>
        <p:spPr>
          <a:xfrm>
            <a:off x="6271402" y="737914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F086EE-7973-9C41-B34C-CB892D1E2E92}"/>
              </a:ext>
            </a:extLst>
          </p:cNvPr>
          <p:cNvSpPr txBox="1"/>
          <p:nvPr/>
        </p:nvSpPr>
        <p:spPr>
          <a:xfrm>
            <a:off x="9328318" y="692025"/>
            <a:ext cx="752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2C16E-D72A-EB43-B26F-E2CBD24B8F44}"/>
              </a:ext>
            </a:extLst>
          </p:cNvPr>
          <p:cNvSpPr/>
          <p:nvPr/>
        </p:nvSpPr>
        <p:spPr>
          <a:xfrm>
            <a:off x="6967541" y="793287"/>
            <a:ext cx="1063980" cy="10307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012E54-D758-C749-B667-2682FD42ACCE}"/>
              </a:ext>
            </a:extLst>
          </p:cNvPr>
          <p:cNvSpPr txBox="1"/>
          <p:nvPr/>
        </p:nvSpPr>
        <p:spPr>
          <a:xfrm>
            <a:off x="4496379" y="274897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FFECD7-11DF-BE4E-B8F6-C1B608131A0D}"/>
              </a:ext>
            </a:extLst>
          </p:cNvPr>
          <p:cNvSpPr txBox="1"/>
          <p:nvPr/>
        </p:nvSpPr>
        <p:spPr>
          <a:xfrm>
            <a:off x="4628623" y="19703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CEC7C2-2750-8341-9E57-1E21A4D60DF1}"/>
              </a:ext>
            </a:extLst>
          </p:cNvPr>
          <p:cNvSpPr txBox="1"/>
          <p:nvPr/>
        </p:nvSpPr>
        <p:spPr>
          <a:xfrm>
            <a:off x="8593592" y="212021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BDE07B-D01D-D444-87B1-B3A40D5BA942}"/>
              </a:ext>
            </a:extLst>
          </p:cNvPr>
          <p:cNvSpPr txBox="1"/>
          <p:nvPr/>
        </p:nvSpPr>
        <p:spPr>
          <a:xfrm>
            <a:off x="8725836" y="134155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4FFD29-C565-FB47-ACB0-835B6E101444}"/>
              </a:ext>
            </a:extLst>
          </p:cNvPr>
          <p:cNvSpPr txBox="1"/>
          <p:nvPr/>
        </p:nvSpPr>
        <p:spPr>
          <a:xfrm>
            <a:off x="7147283" y="228207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002576-84B5-164F-8BD5-A30F0124B1D0}"/>
              </a:ext>
            </a:extLst>
          </p:cNvPr>
          <p:cNvSpPr txBox="1"/>
          <p:nvPr/>
        </p:nvSpPr>
        <p:spPr>
          <a:xfrm>
            <a:off x="7279527" y="15034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64828C-8B35-494B-8E8E-9BB628587068}"/>
              </a:ext>
            </a:extLst>
          </p:cNvPr>
          <p:cNvSpPr txBox="1"/>
          <p:nvPr/>
        </p:nvSpPr>
        <p:spPr>
          <a:xfrm>
            <a:off x="3094782" y="311705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747758-1E84-4444-825E-DF7FC05E2BED}"/>
              </a:ext>
            </a:extLst>
          </p:cNvPr>
          <p:cNvSpPr txBox="1"/>
          <p:nvPr/>
        </p:nvSpPr>
        <p:spPr>
          <a:xfrm>
            <a:off x="3227026" y="233839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D1FA06-C9B6-FC48-848A-1A0DE540D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4335100" y="5332332"/>
            <a:ext cx="1089635" cy="10640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8BC186D-899F-FD45-862F-7D57EC5E927E}"/>
              </a:ext>
            </a:extLst>
          </p:cNvPr>
          <p:cNvSpPr txBox="1"/>
          <p:nvPr/>
        </p:nvSpPr>
        <p:spPr>
          <a:xfrm>
            <a:off x="3833640" y="5956856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588202-F177-EC41-BBB3-BEA41D694099}"/>
              </a:ext>
            </a:extLst>
          </p:cNvPr>
          <p:cNvSpPr txBox="1"/>
          <p:nvPr/>
        </p:nvSpPr>
        <p:spPr>
          <a:xfrm>
            <a:off x="5181767" y="5413592"/>
            <a:ext cx="1488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) &gt;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38" name="Picture 37" descr="A close up of a keyboard&#10;&#10;Description automatically generated">
            <a:extLst>
              <a:ext uri="{FF2B5EF4-FFF2-40B4-BE49-F238E27FC236}">
                <a16:creationId xmlns:a16="http://schemas.microsoft.com/office/drawing/2014/main" id="{C84E8823-9A58-3341-897A-7B0E595E7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08" t="49679" r="69066" b="43028"/>
          <a:stretch/>
        </p:blipFill>
        <p:spPr>
          <a:xfrm>
            <a:off x="2961320" y="5370132"/>
            <a:ext cx="1085353" cy="101566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0D7A372-7EAB-5C4E-AB0B-F6678B3AD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8511631" y="5272447"/>
            <a:ext cx="1089635" cy="106402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3528532-1D47-7F4A-B43B-670474F1EAFB}"/>
              </a:ext>
            </a:extLst>
          </p:cNvPr>
          <p:cNvSpPr txBox="1"/>
          <p:nvPr/>
        </p:nvSpPr>
        <p:spPr>
          <a:xfrm>
            <a:off x="8010171" y="5896971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C7C46F-8540-A24E-85DD-EC5E68E4B8D1}"/>
              </a:ext>
            </a:extLst>
          </p:cNvPr>
          <p:cNvSpPr/>
          <p:nvPr/>
        </p:nvSpPr>
        <p:spPr>
          <a:xfrm>
            <a:off x="7100589" y="5305735"/>
            <a:ext cx="1063980" cy="10307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9F720F-BBB5-574E-B2CE-256C6AFED0DA}"/>
              </a:ext>
            </a:extLst>
          </p:cNvPr>
          <p:cNvSpPr txBox="1"/>
          <p:nvPr/>
        </p:nvSpPr>
        <p:spPr>
          <a:xfrm>
            <a:off x="8711650" y="4724469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2B80DA2-8241-8941-A6A2-77EB1B8C2801}"/>
              </a:ext>
            </a:extLst>
          </p:cNvPr>
          <p:cNvSpPr txBox="1"/>
          <p:nvPr/>
        </p:nvSpPr>
        <p:spPr>
          <a:xfrm>
            <a:off x="8843894" y="464660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13A2D5-AA78-C04C-9204-DBFD236CE34B}"/>
              </a:ext>
            </a:extLst>
          </p:cNvPr>
          <p:cNvSpPr txBox="1"/>
          <p:nvPr/>
        </p:nvSpPr>
        <p:spPr>
          <a:xfrm>
            <a:off x="7265341" y="4740655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C5058A-2397-6441-A76E-6B08B3442F4E}"/>
              </a:ext>
            </a:extLst>
          </p:cNvPr>
          <p:cNvSpPr txBox="1"/>
          <p:nvPr/>
        </p:nvSpPr>
        <p:spPr>
          <a:xfrm>
            <a:off x="7397585" y="4662789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517056-C7C6-B147-BF35-83D7AD4C0537}"/>
              </a:ext>
            </a:extLst>
          </p:cNvPr>
          <p:cNvSpPr txBox="1"/>
          <p:nvPr/>
        </p:nvSpPr>
        <p:spPr>
          <a:xfrm>
            <a:off x="2121338" y="5598259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204B639-1D70-BE4D-B840-D79AF9F968B1}"/>
              </a:ext>
            </a:extLst>
          </p:cNvPr>
          <p:cNvSpPr txBox="1"/>
          <p:nvPr/>
        </p:nvSpPr>
        <p:spPr>
          <a:xfrm>
            <a:off x="2242748" y="5428584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(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67EA179-9B32-B748-8540-BBA8420E6F0F}"/>
              </a:ext>
            </a:extLst>
          </p:cNvPr>
          <p:cNvSpPr txBox="1"/>
          <p:nvPr/>
        </p:nvSpPr>
        <p:spPr>
          <a:xfrm>
            <a:off x="4556435" y="4787345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2F0691-19EB-F743-A443-DC6E9FD00E27}"/>
              </a:ext>
            </a:extLst>
          </p:cNvPr>
          <p:cNvSpPr txBox="1"/>
          <p:nvPr/>
        </p:nvSpPr>
        <p:spPr>
          <a:xfrm>
            <a:off x="4688679" y="4709479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DDC2ED-3DA4-794E-9515-453C24EAA2CA}"/>
              </a:ext>
            </a:extLst>
          </p:cNvPr>
          <p:cNvSpPr txBox="1"/>
          <p:nvPr/>
        </p:nvSpPr>
        <p:spPr>
          <a:xfrm>
            <a:off x="3154838" y="4824153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6DAF39-0888-3B49-A69B-AB46A5FBA2AB}"/>
              </a:ext>
            </a:extLst>
          </p:cNvPr>
          <p:cNvSpPr txBox="1"/>
          <p:nvPr/>
        </p:nvSpPr>
        <p:spPr>
          <a:xfrm>
            <a:off x="3287082" y="474628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F61854-34F3-D647-982F-CEE858253CE0}"/>
              </a:ext>
            </a:extLst>
          </p:cNvPr>
          <p:cNvSpPr txBox="1"/>
          <p:nvPr/>
        </p:nvSpPr>
        <p:spPr>
          <a:xfrm>
            <a:off x="9287459" y="5422909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) 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BDFFC6-8D10-7848-A14A-022C6F3E3387}"/>
              </a:ext>
            </a:extLst>
          </p:cNvPr>
          <p:cNvSpPr txBox="1"/>
          <p:nvPr/>
        </p:nvSpPr>
        <p:spPr>
          <a:xfrm>
            <a:off x="6288272" y="5558814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378377-9CA8-B441-A9B9-0BBF317A04BC}"/>
              </a:ext>
            </a:extLst>
          </p:cNvPr>
          <p:cNvSpPr txBox="1"/>
          <p:nvPr/>
        </p:nvSpPr>
        <p:spPr>
          <a:xfrm>
            <a:off x="6394692" y="5389139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(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8FCCD97-CB1A-9D45-956D-FC160C030189}"/>
              </a:ext>
            </a:extLst>
          </p:cNvPr>
          <p:cNvSpPr txBox="1"/>
          <p:nvPr/>
        </p:nvSpPr>
        <p:spPr>
          <a:xfrm>
            <a:off x="3745562" y="3545700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C6CFB42-1B92-C24C-949F-58023212D06A}"/>
              </a:ext>
            </a:extLst>
          </p:cNvPr>
          <p:cNvSpPr txBox="1"/>
          <p:nvPr/>
        </p:nvSpPr>
        <p:spPr>
          <a:xfrm>
            <a:off x="2124851" y="2899091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1A1D868-A2AB-494F-9CAF-A60A36BC84D9}"/>
              </a:ext>
            </a:extLst>
          </p:cNvPr>
          <p:cNvSpPr txBox="1"/>
          <p:nvPr/>
        </p:nvSpPr>
        <p:spPr>
          <a:xfrm>
            <a:off x="5181767" y="2853202"/>
            <a:ext cx="1488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⟩ &lt;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795AFAF-6D37-3442-B8FE-55EC39FE0E5F}"/>
              </a:ext>
            </a:extLst>
          </p:cNvPr>
          <p:cNvSpPr txBox="1"/>
          <p:nvPr/>
        </p:nvSpPr>
        <p:spPr>
          <a:xfrm>
            <a:off x="7892113" y="3485815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0523C04-6211-A14F-A67F-7888A25DAC3B}"/>
              </a:ext>
            </a:extLst>
          </p:cNvPr>
          <p:cNvSpPr txBox="1"/>
          <p:nvPr/>
        </p:nvSpPr>
        <p:spPr>
          <a:xfrm>
            <a:off x="6271402" y="2839206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F8EC05A-56FD-D543-9A3D-304592764BCD}"/>
              </a:ext>
            </a:extLst>
          </p:cNvPr>
          <p:cNvSpPr txBox="1"/>
          <p:nvPr/>
        </p:nvSpPr>
        <p:spPr>
          <a:xfrm>
            <a:off x="9328318" y="2793317"/>
            <a:ext cx="752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9900F8-003A-BD43-B0E6-E4FB135ECCA4}"/>
              </a:ext>
            </a:extLst>
          </p:cNvPr>
          <p:cNvSpPr txBox="1"/>
          <p:nvPr/>
        </p:nvSpPr>
        <p:spPr>
          <a:xfrm>
            <a:off x="4496379" y="2376189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18ECCDB-E3A7-2244-99D9-C347B3311660}"/>
              </a:ext>
            </a:extLst>
          </p:cNvPr>
          <p:cNvSpPr txBox="1"/>
          <p:nvPr/>
        </p:nvSpPr>
        <p:spPr>
          <a:xfrm>
            <a:off x="4628623" y="229832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BDEF05F-5711-1440-8129-F0DB8146A29F}"/>
              </a:ext>
            </a:extLst>
          </p:cNvPr>
          <p:cNvSpPr txBox="1"/>
          <p:nvPr/>
        </p:nvSpPr>
        <p:spPr>
          <a:xfrm>
            <a:off x="8593592" y="2313313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42595B-BA53-A243-BAD9-56885ACF8A6C}"/>
              </a:ext>
            </a:extLst>
          </p:cNvPr>
          <p:cNvSpPr txBox="1"/>
          <p:nvPr/>
        </p:nvSpPr>
        <p:spPr>
          <a:xfrm>
            <a:off x="7147283" y="2329499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C35224E-0E57-0A47-837E-38E84EBA8252}"/>
              </a:ext>
            </a:extLst>
          </p:cNvPr>
          <p:cNvSpPr txBox="1"/>
          <p:nvPr/>
        </p:nvSpPr>
        <p:spPr>
          <a:xfrm>
            <a:off x="7279527" y="225163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58F27C0-84D1-494C-833D-DFDA9876C36B}"/>
              </a:ext>
            </a:extLst>
          </p:cNvPr>
          <p:cNvSpPr txBox="1"/>
          <p:nvPr/>
        </p:nvSpPr>
        <p:spPr>
          <a:xfrm>
            <a:off x="3094782" y="2412997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2AAC86D-B03D-434A-83DC-79739AB602AF}"/>
              </a:ext>
            </a:extLst>
          </p:cNvPr>
          <p:cNvSpPr txBox="1"/>
          <p:nvPr/>
        </p:nvSpPr>
        <p:spPr>
          <a:xfrm>
            <a:off x="3227026" y="233513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77" name="Picture 76" descr="A close up of a keyboard&#10;&#10;Description automatically generated">
            <a:extLst>
              <a:ext uri="{FF2B5EF4-FFF2-40B4-BE49-F238E27FC236}">
                <a16:creationId xmlns:a16="http://schemas.microsoft.com/office/drawing/2014/main" id="{0A243F1A-B75D-F64E-9C54-9356137081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1" t="88882" r="93315" b="3661"/>
          <a:stretch/>
        </p:blipFill>
        <p:spPr>
          <a:xfrm>
            <a:off x="8411941" y="2894516"/>
            <a:ext cx="1097280" cy="1086872"/>
          </a:xfrm>
          <a:prstGeom prst="rect">
            <a:avLst/>
          </a:prstGeom>
        </p:spPr>
      </p:pic>
      <p:pic>
        <p:nvPicPr>
          <p:cNvPr id="78" name="Picture 77" descr="A close up of a keyboard&#10;&#10;Description automatically generated">
            <a:extLst>
              <a:ext uri="{FF2B5EF4-FFF2-40B4-BE49-F238E27FC236}">
                <a16:creationId xmlns:a16="http://schemas.microsoft.com/office/drawing/2014/main" id="{1AF17590-C786-0B40-A803-49D32EDF43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14" t="11358" r="39642" b="81185"/>
          <a:stretch/>
        </p:blipFill>
        <p:spPr>
          <a:xfrm>
            <a:off x="7030739" y="2905313"/>
            <a:ext cx="1097280" cy="1086872"/>
          </a:xfrm>
          <a:prstGeom prst="rect">
            <a:avLst/>
          </a:prstGeom>
        </p:spPr>
      </p:pic>
      <p:pic>
        <p:nvPicPr>
          <p:cNvPr id="80" name="Picture 79" descr="A close up of a keyboard&#10;&#10;Description automatically generated">
            <a:extLst>
              <a:ext uri="{FF2B5EF4-FFF2-40B4-BE49-F238E27FC236}">
                <a16:creationId xmlns:a16="http://schemas.microsoft.com/office/drawing/2014/main" id="{CE752E34-CA17-FC4A-A438-A9F0D90381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1" t="88882" r="93315" b="3661"/>
          <a:stretch/>
        </p:blipFill>
        <p:spPr>
          <a:xfrm>
            <a:off x="4294418" y="2942379"/>
            <a:ext cx="1097280" cy="1086872"/>
          </a:xfrm>
          <a:prstGeom prst="rect">
            <a:avLst/>
          </a:prstGeom>
        </p:spPr>
      </p:pic>
      <p:pic>
        <p:nvPicPr>
          <p:cNvPr id="81" name="Picture 80" descr="A close up of a keyboard&#10;&#10;Description automatically generated">
            <a:extLst>
              <a:ext uri="{FF2B5EF4-FFF2-40B4-BE49-F238E27FC236}">
                <a16:creationId xmlns:a16="http://schemas.microsoft.com/office/drawing/2014/main" id="{69A91021-4292-6C4F-A495-2165282829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29" t="88390" r="20027" b="4153"/>
          <a:stretch/>
        </p:blipFill>
        <p:spPr>
          <a:xfrm>
            <a:off x="2928612" y="2942379"/>
            <a:ext cx="1097280" cy="108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42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B179C9-9EE4-8844-9A03-2167308B73FB}"/>
              </a:ext>
            </a:extLst>
          </p:cNvPr>
          <p:cNvSpPr/>
          <p:nvPr/>
        </p:nvSpPr>
        <p:spPr>
          <a:xfrm>
            <a:off x="1323431" y="880710"/>
            <a:ext cx="2487268" cy="3243862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697F52-BCD3-2B4C-A6DF-75B6AF4F343C}"/>
              </a:ext>
            </a:extLst>
          </p:cNvPr>
          <p:cNvSpPr txBox="1"/>
          <p:nvPr/>
        </p:nvSpPr>
        <p:spPr>
          <a:xfrm>
            <a:off x="2328314" y="4294086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38F9F3-399F-E44A-BFF1-9CE8AFBEB219}"/>
              </a:ext>
            </a:extLst>
          </p:cNvPr>
          <p:cNvSpPr/>
          <p:nvPr/>
        </p:nvSpPr>
        <p:spPr>
          <a:xfrm>
            <a:off x="1323431" y="880710"/>
            <a:ext cx="2487268" cy="513375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C2D5AD-D6E6-514D-9B77-5685335E86E0}"/>
              </a:ext>
            </a:extLst>
          </p:cNvPr>
          <p:cNvSpPr txBox="1"/>
          <p:nvPr/>
        </p:nvSpPr>
        <p:spPr>
          <a:xfrm>
            <a:off x="2192358" y="799241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FE4305-68D3-4E46-B322-DDFDA6D0FE31}"/>
              </a:ext>
            </a:extLst>
          </p:cNvPr>
          <p:cNvSpPr txBox="1"/>
          <p:nvPr/>
        </p:nvSpPr>
        <p:spPr>
          <a:xfrm>
            <a:off x="2327651" y="772864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0AC925-48D9-1E48-AB9F-A69DDEBD0A34}"/>
              </a:ext>
            </a:extLst>
          </p:cNvPr>
          <p:cNvSpPr/>
          <p:nvPr/>
        </p:nvSpPr>
        <p:spPr>
          <a:xfrm>
            <a:off x="1323431" y="1388667"/>
            <a:ext cx="2487268" cy="513375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9C7DCD-B41B-7D40-B6D0-A6B6426AD1C1}"/>
              </a:ext>
            </a:extLst>
          </p:cNvPr>
          <p:cNvSpPr/>
          <p:nvPr/>
        </p:nvSpPr>
        <p:spPr>
          <a:xfrm>
            <a:off x="1323431" y="3608488"/>
            <a:ext cx="2487268" cy="513375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FCB1C3-95E0-8242-9478-F20A13200C30}"/>
              </a:ext>
            </a:extLst>
          </p:cNvPr>
          <p:cNvSpPr txBox="1"/>
          <p:nvPr/>
        </p:nvSpPr>
        <p:spPr>
          <a:xfrm>
            <a:off x="2192358" y="1311710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364CC8-4F18-274B-83BB-597DA073419C}"/>
              </a:ext>
            </a:extLst>
          </p:cNvPr>
          <p:cNvSpPr txBox="1"/>
          <p:nvPr/>
        </p:nvSpPr>
        <p:spPr>
          <a:xfrm>
            <a:off x="2327651" y="128533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F94640-B14C-2F44-A834-6BC4C25066BD}"/>
              </a:ext>
            </a:extLst>
          </p:cNvPr>
          <p:cNvSpPr txBox="1"/>
          <p:nvPr/>
        </p:nvSpPr>
        <p:spPr>
          <a:xfrm>
            <a:off x="2167645" y="3504618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3D215A-28E5-6D40-9C2F-9DCDBCF3CC3C}"/>
              </a:ext>
            </a:extLst>
          </p:cNvPr>
          <p:cNvSpPr txBox="1"/>
          <p:nvPr/>
        </p:nvSpPr>
        <p:spPr>
          <a:xfrm>
            <a:off x="2302938" y="347824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DC57FA-464B-D649-9126-86038C77F305}"/>
              </a:ext>
            </a:extLst>
          </p:cNvPr>
          <p:cNvSpPr txBox="1"/>
          <p:nvPr/>
        </p:nvSpPr>
        <p:spPr>
          <a:xfrm rot="5400000">
            <a:off x="2111721" y="2215288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F46F3A0-A219-E745-A322-B08FC9302228}"/>
              </a:ext>
            </a:extLst>
          </p:cNvPr>
          <p:cNvSpPr/>
          <p:nvPr/>
        </p:nvSpPr>
        <p:spPr>
          <a:xfrm>
            <a:off x="5718047" y="880710"/>
            <a:ext cx="5150521" cy="3243862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3BC035-3C79-FA41-9AB8-AB201D010B0F}"/>
              </a:ext>
            </a:extLst>
          </p:cNvPr>
          <p:cNvSpPr txBox="1"/>
          <p:nvPr/>
        </p:nvSpPr>
        <p:spPr>
          <a:xfrm>
            <a:off x="7792863" y="4231275"/>
            <a:ext cx="136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𝜙(</a:t>
            </a:r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0C999D2-9272-214A-906C-44306D75CCE0}"/>
              </a:ext>
            </a:extLst>
          </p:cNvPr>
          <p:cNvSpPr/>
          <p:nvPr/>
        </p:nvSpPr>
        <p:spPr>
          <a:xfrm>
            <a:off x="5718048" y="880710"/>
            <a:ext cx="5150520" cy="513375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0F1DDD-950A-0D4D-95F3-ABEA0E8D754A}"/>
              </a:ext>
            </a:extLst>
          </p:cNvPr>
          <p:cNvSpPr txBox="1"/>
          <p:nvPr/>
        </p:nvSpPr>
        <p:spPr>
          <a:xfrm>
            <a:off x="7528756" y="793571"/>
            <a:ext cx="136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𝜙(x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B4519C-47FB-F44F-B95B-E5BA19D77292}"/>
              </a:ext>
            </a:extLst>
          </p:cNvPr>
          <p:cNvSpPr txBox="1"/>
          <p:nvPr/>
        </p:nvSpPr>
        <p:spPr>
          <a:xfrm>
            <a:off x="8131345" y="767194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4743BF8-49FE-2D4B-A0C8-D68D4A29DF9A}"/>
              </a:ext>
            </a:extLst>
          </p:cNvPr>
          <p:cNvSpPr/>
          <p:nvPr/>
        </p:nvSpPr>
        <p:spPr>
          <a:xfrm>
            <a:off x="5718048" y="1388667"/>
            <a:ext cx="5150520" cy="513375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6F125D-62BE-EE40-BE96-23B9C90CB6E8}"/>
              </a:ext>
            </a:extLst>
          </p:cNvPr>
          <p:cNvSpPr/>
          <p:nvPr/>
        </p:nvSpPr>
        <p:spPr>
          <a:xfrm>
            <a:off x="5718048" y="3608488"/>
            <a:ext cx="5150520" cy="513375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1703E9-1C2D-0E4B-A59E-58C46B96D654}"/>
              </a:ext>
            </a:extLst>
          </p:cNvPr>
          <p:cNvSpPr txBox="1"/>
          <p:nvPr/>
        </p:nvSpPr>
        <p:spPr>
          <a:xfrm>
            <a:off x="7528756" y="1306040"/>
            <a:ext cx="136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𝜙(x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1CD32C-829A-2E44-AC81-C608A1C4812B}"/>
              </a:ext>
            </a:extLst>
          </p:cNvPr>
          <p:cNvSpPr txBox="1"/>
          <p:nvPr/>
        </p:nvSpPr>
        <p:spPr>
          <a:xfrm>
            <a:off x="8131345" y="127966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04B1F9-AD9C-994C-AB43-994AC8465E57}"/>
              </a:ext>
            </a:extLst>
          </p:cNvPr>
          <p:cNvSpPr txBox="1"/>
          <p:nvPr/>
        </p:nvSpPr>
        <p:spPr>
          <a:xfrm rot="5400000">
            <a:off x="7743003" y="2202349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0E0C01-246E-EA44-8F03-A43F0D0B8625}"/>
              </a:ext>
            </a:extLst>
          </p:cNvPr>
          <p:cNvSpPr txBox="1"/>
          <p:nvPr/>
        </p:nvSpPr>
        <p:spPr>
          <a:xfrm>
            <a:off x="7530624" y="3546967"/>
            <a:ext cx="136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𝜙(x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61FC5D-346E-5045-8077-15D9FF9D8F87}"/>
              </a:ext>
            </a:extLst>
          </p:cNvPr>
          <p:cNvSpPr txBox="1"/>
          <p:nvPr/>
        </p:nvSpPr>
        <p:spPr>
          <a:xfrm>
            <a:off x="8133213" y="3520590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7545F555-A996-5F48-B809-370A2C3FEA8D}"/>
              </a:ext>
            </a:extLst>
          </p:cNvPr>
          <p:cNvSpPr/>
          <p:nvPr/>
        </p:nvSpPr>
        <p:spPr>
          <a:xfrm rot="5400000">
            <a:off x="2461579" y="-524408"/>
            <a:ext cx="247024" cy="2451215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2F5971-FE70-124B-B5CD-7C307E2EF2D9}"/>
              </a:ext>
            </a:extLst>
          </p:cNvPr>
          <p:cNvSpPr txBox="1"/>
          <p:nvPr/>
        </p:nvSpPr>
        <p:spPr>
          <a:xfrm>
            <a:off x="1698918" y="149413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 features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E74EB46E-9B6E-0845-8339-2D7488B8B27B}"/>
              </a:ext>
            </a:extLst>
          </p:cNvPr>
          <p:cNvSpPr/>
          <p:nvPr/>
        </p:nvSpPr>
        <p:spPr>
          <a:xfrm rot="5400000">
            <a:off x="8140786" y="-1843710"/>
            <a:ext cx="268992" cy="5114473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9445CD-6DEC-B341-B381-5D03B234F6EA}"/>
              </a:ext>
            </a:extLst>
          </p:cNvPr>
          <p:cNvSpPr txBox="1"/>
          <p:nvPr/>
        </p:nvSpPr>
        <p:spPr>
          <a:xfrm>
            <a:off x="7327756" y="180736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m features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0A278C4D-F9B6-D24E-86A6-130980374E15}"/>
              </a:ext>
            </a:extLst>
          </p:cNvPr>
          <p:cNvSpPr/>
          <p:nvPr/>
        </p:nvSpPr>
        <p:spPr>
          <a:xfrm>
            <a:off x="4021516" y="2328806"/>
            <a:ext cx="1448560" cy="670416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0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B179C9-9EE4-8844-9A03-2167308B73FB}"/>
              </a:ext>
            </a:extLst>
          </p:cNvPr>
          <p:cNvSpPr/>
          <p:nvPr/>
        </p:nvSpPr>
        <p:spPr>
          <a:xfrm>
            <a:off x="1323431" y="880710"/>
            <a:ext cx="2487268" cy="3243862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697F52-BCD3-2B4C-A6DF-75B6AF4F343C}"/>
              </a:ext>
            </a:extLst>
          </p:cNvPr>
          <p:cNvSpPr txBox="1"/>
          <p:nvPr/>
        </p:nvSpPr>
        <p:spPr>
          <a:xfrm>
            <a:off x="2328314" y="4294086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38F9F3-399F-E44A-BFF1-9CE8AFBEB219}"/>
              </a:ext>
            </a:extLst>
          </p:cNvPr>
          <p:cNvSpPr/>
          <p:nvPr/>
        </p:nvSpPr>
        <p:spPr>
          <a:xfrm>
            <a:off x="1323431" y="880710"/>
            <a:ext cx="2487268" cy="513375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C2D5AD-D6E6-514D-9B77-5685335E86E0}"/>
              </a:ext>
            </a:extLst>
          </p:cNvPr>
          <p:cNvSpPr txBox="1"/>
          <p:nvPr/>
        </p:nvSpPr>
        <p:spPr>
          <a:xfrm>
            <a:off x="2192358" y="799241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FE4305-68D3-4E46-B322-DDFDA6D0FE31}"/>
              </a:ext>
            </a:extLst>
          </p:cNvPr>
          <p:cNvSpPr txBox="1"/>
          <p:nvPr/>
        </p:nvSpPr>
        <p:spPr>
          <a:xfrm>
            <a:off x="2327651" y="772864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0AC925-48D9-1E48-AB9F-A69DDEBD0A34}"/>
              </a:ext>
            </a:extLst>
          </p:cNvPr>
          <p:cNvSpPr/>
          <p:nvPr/>
        </p:nvSpPr>
        <p:spPr>
          <a:xfrm>
            <a:off x="1323431" y="1388667"/>
            <a:ext cx="2487268" cy="513375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9C7DCD-B41B-7D40-B6D0-A6B6426AD1C1}"/>
              </a:ext>
            </a:extLst>
          </p:cNvPr>
          <p:cNvSpPr/>
          <p:nvPr/>
        </p:nvSpPr>
        <p:spPr>
          <a:xfrm>
            <a:off x="1323431" y="3608488"/>
            <a:ext cx="2487268" cy="513375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FCB1C3-95E0-8242-9478-F20A13200C30}"/>
              </a:ext>
            </a:extLst>
          </p:cNvPr>
          <p:cNvSpPr txBox="1"/>
          <p:nvPr/>
        </p:nvSpPr>
        <p:spPr>
          <a:xfrm>
            <a:off x="2192358" y="1311710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364CC8-4F18-274B-83BB-597DA073419C}"/>
              </a:ext>
            </a:extLst>
          </p:cNvPr>
          <p:cNvSpPr txBox="1"/>
          <p:nvPr/>
        </p:nvSpPr>
        <p:spPr>
          <a:xfrm>
            <a:off x="2327651" y="128533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F94640-B14C-2F44-A834-6BC4C25066BD}"/>
              </a:ext>
            </a:extLst>
          </p:cNvPr>
          <p:cNvSpPr txBox="1"/>
          <p:nvPr/>
        </p:nvSpPr>
        <p:spPr>
          <a:xfrm>
            <a:off x="2167645" y="3504618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3D215A-28E5-6D40-9C2F-9DCDBCF3CC3C}"/>
              </a:ext>
            </a:extLst>
          </p:cNvPr>
          <p:cNvSpPr txBox="1"/>
          <p:nvPr/>
        </p:nvSpPr>
        <p:spPr>
          <a:xfrm>
            <a:off x="2302938" y="347824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DC57FA-464B-D649-9126-86038C77F305}"/>
              </a:ext>
            </a:extLst>
          </p:cNvPr>
          <p:cNvSpPr txBox="1"/>
          <p:nvPr/>
        </p:nvSpPr>
        <p:spPr>
          <a:xfrm rot="5400000">
            <a:off x="2111721" y="2215288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F46F3A0-A219-E745-A322-B08FC9302228}"/>
              </a:ext>
            </a:extLst>
          </p:cNvPr>
          <p:cNvSpPr/>
          <p:nvPr/>
        </p:nvSpPr>
        <p:spPr>
          <a:xfrm>
            <a:off x="5718047" y="880710"/>
            <a:ext cx="5150521" cy="3243862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3BC035-3C79-FA41-9AB8-AB201D010B0F}"/>
              </a:ext>
            </a:extLst>
          </p:cNvPr>
          <p:cNvSpPr txBox="1"/>
          <p:nvPr/>
        </p:nvSpPr>
        <p:spPr>
          <a:xfrm>
            <a:off x="7792863" y="4231275"/>
            <a:ext cx="136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𝜙(</a:t>
            </a:r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0C999D2-9272-214A-906C-44306D75CCE0}"/>
              </a:ext>
            </a:extLst>
          </p:cNvPr>
          <p:cNvSpPr/>
          <p:nvPr/>
        </p:nvSpPr>
        <p:spPr>
          <a:xfrm>
            <a:off x="5718048" y="880710"/>
            <a:ext cx="5150520" cy="513375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0F1DDD-950A-0D4D-95F3-ABEA0E8D754A}"/>
              </a:ext>
            </a:extLst>
          </p:cNvPr>
          <p:cNvSpPr txBox="1"/>
          <p:nvPr/>
        </p:nvSpPr>
        <p:spPr>
          <a:xfrm>
            <a:off x="7528756" y="793571"/>
            <a:ext cx="136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𝜙(x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B4519C-47FB-F44F-B95B-E5BA19D77292}"/>
              </a:ext>
            </a:extLst>
          </p:cNvPr>
          <p:cNvSpPr txBox="1"/>
          <p:nvPr/>
        </p:nvSpPr>
        <p:spPr>
          <a:xfrm>
            <a:off x="8131345" y="767194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4743BF8-49FE-2D4B-A0C8-D68D4A29DF9A}"/>
              </a:ext>
            </a:extLst>
          </p:cNvPr>
          <p:cNvSpPr/>
          <p:nvPr/>
        </p:nvSpPr>
        <p:spPr>
          <a:xfrm>
            <a:off x="5718048" y="1388667"/>
            <a:ext cx="5150520" cy="513375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6F125D-62BE-EE40-BE96-23B9C90CB6E8}"/>
              </a:ext>
            </a:extLst>
          </p:cNvPr>
          <p:cNvSpPr/>
          <p:nvPr/>
        </p:nvSpPr>
        <p:spPr>
          <a:xfrm>
            <a:off x="5718048" y="3608488"/>
            <a:ext cx="5150520" cy="513375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1703E9-1C2D-0E4B-A59E-58C46B96D654}"/>
              </a:ext>
            </a:extLst>
          </p:cNvPr>
          <p:cNvSpPr txBox="1"/>
          <p:nvPr/>
        </p:nvSpPr>
        <p:spPr>
          <a:xfrm>
            <a:off x="7528756" y="1306040"/>
            <a:ext cx="136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𝜙(x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1CD32C-829A-2E44-AC81-C608A1C4812B}"/>
              </a:ext>
            </a:extLst>
          </p:cNvPr>
          <p:cNvSpPr txBox="1"/>
          <p:nvPr/>
        </p:nvSpPr>
        <p:spPr>
          <a:xfrm>
            <a:off x="8131345" y="127966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04B1F9-AD9C-994C-AB43-994AC8465E57}"/>
              </a:ext>
            </a:extLst>
          </p:cNvPr>
          <p:cNvSpPr txBox="1"/>
          <p:nvPr/>
        </p:nvSpPr>
        <p:spPr>
          <a:xfrm rot="5400000">
            <a:off x="7743003" y="2202349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0E0C01-246E-EA44-8F03-A43F0D0B8625}"/>
              </a:ext>
            </a:extLst>
          </p:cNvPr>
          <p:cNvSpPr txBox="1"/>
          <p:nvPr/>
        </p:nvSpPr>
        <p:spPr>
          <a:xfrm>
            <a:off x="7530624" y="3546967"/>
            <a:ext cx="136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𝜙(x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61FC5D-346E-5045-8077-15D9FF9D8F87}"/>
              </a:ext>
            </a:extLst>
          </p:cNvPr>
          <p:cNvSpPr txBox="1"/>
          <p:nvPr/>
        </p:nvSpPr>
        <p:spPr>
          <a:xfrm>
            <a:off x="8133213" y="3520590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7545F555-A996-5F48-B809-370A2C3FEA8D}"/>
              </a:ext>
            </a:extLst>
          </p:cNvPr>
          <p:cNvSpPr/>
          <p:nvPr/>
        </p:nvSpPr>
        <p:spPr>
          <a:xfrm rot="5400000">
            <a:off x="2461579" y="-524408"/>
            <a:ext cx="247024" cy="2451215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2F5971-FE70-124B-B5CD-7C307E2EF2D9}"/>
              </a:ext>
            </a:extLst>
          </p:cNvPr>
          <p:cNvSpPr txBox="1"/>
          <p:nvPr/>
        </p:nvSpPr>
        <p:spPr>
          <a:xfrm>
            <a:off x="1698918" y="149413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 features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E74EB46E-9B6E-0845-8339-2D7488B8B27B}"/>
              </a:ext>
            </a:extLst>
          </p:cNvPr>
          <p:cNvSpPr/>
          <p:nvPr/>
        </p:nvSpPr>
        <p:spPr>
          <a:xfrm rot="5400000">
            <a:off x="8140786" y="-1843710"/>
            <a:ext cx="268992" cy="5114473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9445CD-6DEC-B341-B381-5D03B234F6EA}"/>
              </a:ext>
            </a:extLst>
          </p:cNvPr>
          <p:cNvSpPr txBox="1"/>
          <p:nvPr/>
        </p:nvSpPr>
        <p:spPr>
          <a:xfrm>
            <a:off x="7327756" y="180736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m features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0A278C4D-F9B6-D24E-86A6-130980374E15}"/>
              </a:ext>
            </a:extLst>
          </p:cNvPr>
          <p:cNvSpPr/>
          <p:nvPr/>
        </p:nvSpPr>
        <p:spPr>
          <a:xfrm>
            <a:off x="4021516" y="2328806"/>
            <a:ext cx="1448560" cy="670416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D3C528-0273-4744-8859-F114A375E577}"/>
              </a:ext>
            </a:extLst>
          </p:cNvPr>
          <p:cNvCxnSpPr/>
          <p:nvPr/>
        </p:nvCxnSpPr>
        <p:spPr>
          <a:xfrm flipV="1">
            <a:off x="1698918" y="0"/>
            <a:ext cx="8839167" cy="4796852"/>
          </a:xfrm>
          <a:prstGeom prst="line">
            <a:avLst/>
          </a:prstGeom>
          <a:ln w="190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1A436B1-2AE8-4C4A-9324-5337DFA875A6}"/>
              </a:ext>
            </a:extLst>
          </p:cNvPr>
          <p:cNvCxnSpPr>
            <a:cxnSpLocks/>
          </p:cNvCxnSpPr>
          <p:nvPr/>
        </p:nvCxnSpPr>
        <p:spPr>
          <a:xfrm flipH="1" flipV="1">
            <a:off x="1393156" y="-237515"/>
            <a:ext cx="9774516" cy="5034367"/>
          </a:xfrm>
          <a:prstGeom prst="line">
            <a:avLst/>
          </a:prstGeom>
          <a:ln w="190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831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0ECFAD-D442-AF4A-AF4A-47DAA90E2F5A}"/>
              </a:ext>
            </a:extLst>
          </p:cNvPr>
          <p:cNvSpPr/>
          <p:nvPr/>
        </p:nvSpPr>
        <p:spPr>
          <a:xfrm>
            <a:off x="4291484" y="1015622"/>
            <a:ext cx="2487268" cy="3243862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A0FD1-4C11-A14B-A006-F7A7A9AA0029}"/>
              </a:ext>
            </a:extLst>
          </p:cNvPr>
          <p:cNvSpPr txBox="1"/>
          <p:nvPr/>
        </p:nvSpPr>
        <p:spPr>
          <a:xfrm rot="5400000">
            <a:off x="4535823" y="2567806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168B0-B4E6-3A4C-AF2F-31E6877C936E}"/>
              </a:ext>
            </a:extLst>
          </p:cNvPr>
          <p:cNvSpPr txBox="1"/>
          <p:nvPr/>
        </p:nvSpPr>
        <p:spPr>
          <a:xfrm>
            <a:off x="6232004" y="2215065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D15E37-718F-F041-8C4A-23203BF279DA}"/>
              </a:ext>
            </a:extLst>
          </p:cNvPr>
          <p:cNvCxnSpPr>
            <a:cxnSpLocks/>
          </p:cNvCxnSpPr>
          <p:nvPr/>
        </p:nvCxnSpPr>
        <p:spPr>
          <a:xfrm flipV="1">
            <a:off x="4956937" y="1217195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1633405E-FF10-F948-B3C6-3EF37D293A29}"/>
              </a:ext>
            </a:extLst>
          </p:cNvPr>
          <p:cNvSpPr/>
          <p:nvPr/>
        </p:nvSpPr>
        <p:spPr>
          <a:xfrm>
            <a:off x="3784921" y="1015622"/>
            <a:ext cx="277793" cy="3243862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F502F5-984D-1040-9059-46636E3D53DD}"/>
              </a:ext>
            </a:extLst>
          </p:cNvPr>
          <p:cNvSpPr txBox="1"/>
          <p:nvPr/>
        </p:nvSpPr>
        <p:spPr>
          <a:xfrm>
            <a:off x="2071869" y="2364744"/>
            <a:ext cx="2579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 examples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A3FEA76-47A8-9041-BACC-58C60D9384D9}"/>
              </a:ext>
            </a:extLst>
          </p:cNvPr>
          <p:cNvSpPr/>
          <p:nvPr/>
        </p:nvSpPr>
        <p:spPr>
          <a:xfrm rot="5400000">
            <a:off x="5410999" y="-447996"/>
            <a:ext cx="247024" cy="2451215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1780A-91FA-B140-B8CC-2E107EEB5192}"/>
              </a:ext>
            </a:extLst>
          </p:cNvPr>
          <p:cNvSpPr txBox="1"/>
          <p:nvPr/>
        </p:nvSpPr>
        <p:spPr>
          <a:xfrm>
            <a:off x="4648338" y="225825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 features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84E8D7-E9A9-B34D-A982-DF762DE3F52F}"/>
              </a:ext>
            </a:extLst>
          </p:cNvPr>
          <p:cNvCxnSpPr>
            <a:cxnSpLocks/>
          </p:cNvCxnSpPr>
          <p:nvPr/>
        </p:nvCxnSpPr>
        <p:spPr>
          <a:xfrm flipV="1">
            <a:off x="4956937" y="3112423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472660F-B068-6043-8AB0-D7F197A870FA}"/>
              </a:ext>
            </a:extLst>
          </p:cNvPr>
          <p:cNvSpPr txBox="1"/>
          <p:nvPr/>
        </p:nvSpPr>
        <p:spPr>
          <a:xfrm rot="5400000">
            <a:off x="4921247" y="2580461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sex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ABC5D-D019-E041-A6BE-37AA3E8F4E91}"/>
              </a:ext>
            </a:extLst>
          </p:cNvPr>
          <p:cNvSpPr txBox="1"/>
          <p:nvPr/>
        </p:nvSpPr>
        <p:spPr>
          <a:xfrm rot="5400000">
            <a:off x="5372548" y="2567806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BMI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9D260-78E2-3D4A-8EBA-42B046901911}"/>
              </a:ext>
            </a:extLst>
          </p:cNvPr>
          <p:cNvSpPr txBox="1"/>
          <p:nvPr/>
        </p:nvSpPr>
        <p:spPr>
          <a:xfrm>
            <a:off x="5135698" y="4475975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6498A8-F5C4-9F44-82EF-7F51DF907BFB}"/>
              </a:ext>
            </a:extLst>
          </p:cNvPr>
          <p:cNvSpPr txBox="1"/>
          <p:nvPr/>
        </p:nvSpPr>
        <p:spPr>
          <a:xfrm>
            <a:off x="4322694" y="1067875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EEDC2-B0F3-AB46-9ECE-4134A0A67027}"/>
              </a:ext>
            </a:extLst>
          </p:cNvPr>
          <p:cNvSpPr txBox="1"/>
          <p:nvPr/>
        </p:nvSpPr>
        <p:spPr>
          <a:xfrm>
            <a:off x="4332119" y="1578494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BB48DD-7E97-654F-A434-7C38179C759B}"/>
              </a:ext>
            </a:extLst>
          </p:cNvPr>
          <p:cNvSpPr txBox="1"/>
          <p:nvPr/>
        </p:nvSpPr>
        <p:spPr>
          <a:xfrm>
            <a:off x="4322695" y="3601557"/>
            <a:ext cx="61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348F8F-7CA9-A24B-9DF6-16410F3F876D}"/>
              </a:ext>
            </a:extLst>
          </p:cNvPr>
          <p:cNvSpPr txBox="1"/>
          <p:nvPr/>
        </p:nvSpPr>
        <p:spPr>
          <a:xfrm rot="5400000">
            <a:off x="4317778" y="2418970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17E82B8-FCA0-3C47-BE9A-1BACE220B22F}"/>
              </a:ext>
            </a:extLst>
          </p:cNvPr>
          <p:cNvSpPr/>
          <p:nvPr/>
        </p:nvSpPr>
        <p:spPr>
          <a:xfrm>
            <a:off x="4288038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3A6F3F-3CE8-5D4A-BBFF-E4CBF8074D5F}"/>
              </a:ext>
            </a:extLst>
          </p:cNvPr>
          <p:cNvSpPr/>
          <p:nvPr/>
        </p:nvSpPr>
        <p:spPr>
          <a:xfrm>
            <a:off x="4733853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187C79-88C7-644A-B954-D2FF48CB7E61}"/>
              </a:ext>
            </a:extLst>
          </p:cNvPr>
          <p:cNvCxnSpPr>
            <a:cxnSpLocks/>
          </p:cNvCxnSpPr>
          <p:nvPr/>
        </p:nvCxnSpPr>
        <p:spPr>
          <a:xfrm flipV="1">
            <a:off x="5829139" y="1217195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AFABCE0-A557-C54E-912A-A8BF9F7698C5}"/>
              </a:ext>
            </a:extLst>
          </p:cNvPr>
          <p:cNvCxnSpPr>
            <a:cxnSpLocks/>
          </p:cNvCxnSpPr>
          <p:nvPr/>
        </p:nvCxnSpPr>
        <p:spPr>
          <a:xfrm flipV="1">
            <a:off x="5829139" y="3112423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EDC1FE9-E47A-F141-B95C-B03F7B8CA790}"/>
              </a:ext>
            </a:extLst>
          </p:cNvPr>
          <p:cNvSpPr/>
          <p:nvPr/>
        </p:nvSpPr>
        <p:spPr>
          <a:xfrm>
            <a:off x="5606055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D605AB-5C22-6749-8128-E4410CDDF0C0}"/>
              </a:ext>
            </a:extLst>
          </p:cNvPr>
          <p:cNvCxnSpPr>
            <a:cxnSpLocks/>
          </p:cNvCxnSpPr>
          <p:nvPr/>
        </p:nvCxnSpPr>
        <p:spPr>
          <a:xfrm flipV="1">
            <a:off x="5394089" y="1208004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5EE38D0-E93F-D44C-8882-0C61F1613F92}"/>
              </a:ext>
            </a:extLst>
          </p:cNvPr>
          <p:cNvCxnSpPr>
            <a:cxnSpLocks/>
          </p:cNvCxnSpPr>
          <p:nvPr/>
        </p:nvCxnSpPr>
        <p:spPr>
          <a:xfrm flipV="1">
            <a:off x="5394089" y="3103232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1983476-58AC-584C-84D6-04EB4360FF0E}"/>
              </a:ext>
            </a:extLst>
          </p:cNvPr>
          <p:cNvSpPr/>
          <p:nvPr/>
        </p:nvSpPr>
        <p:spPr>
          <a:xfrm>
            <a:off x="5171005" y="1018623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65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FDC06A-4EBC-C34A-A18A-BFAB5E8E1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468" y="-74896"/>
            <a:ext cx="4801488" cy="460198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4D0D1E-C94F-0D4A-8026-AC6EF9BC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921"/>
            <a:ext cx="4801488" cy="4407163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4F4328E5-9DC9-8940-A19D-1D77C4BE1938}"/>
              </a:ext>
            </a:extLst>
          </p:cNvPr>
          <p:cNvSpPr/>
          <p:nvPr/>
        </p:nvSpPr>
        <p:spPr>
          <a:xfrm>
            <a:off x="5243834" y="1890886"/>
            <a:ext cx="1448560" cy="670416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8370BF-FBF3-A44E-8FA3-735BE60EAAD3}"/>
              </a:ext>
            </a:extLst>
          </p:cNvPr>
          <p:cNvCxnSpPr>
            <a:cxnSpLocks/>
          </p:cNvCxnSpPr>
          <p:nvPr/>
        </p:nvCxnSpPr>
        <p:spPr>
          <a:xfrm flipV="1">
            <a:off x="1433878" y="1079292"/>
            <a:ext cx="2564600" cy="2778660"/>
          </a:xfrm>
          <a:prstGeom prst="line">
            <a:avLst/>
          </a:prstGeom>
          <a:ln w="34925">
            <a:solidFill>
              <a:srgbClr val="19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160BE3B-A6CC-5041-AABF-22B8D4E15554}"/>
              </a:ext>
            </a:extLst>
          </p:cNvPr>
          <p:cNvSpPr txBox="1"/>
          <p:nvPr/>
        </p:nvSpPr>
        <p:spPr>
          <a:xfrm>
            <a:off x="5283879" y="1429221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feature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22C781-8F5E-7B46-99A3-08CA6670005C}"/>
              </a:ext>
            </a:extLst>
          </p:cNvPr>
          <p:cNvSpPr txBox="1"/>
          <p:nvPr/>
        </p:nvSpPr>
        <p:spPr>
          <a:xfrm>
            <a:off x="4801488" y="2561302"/>
            <a:ext cx="2348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411203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F46F3A0-A219-E745-A322-B08FC9302228}"/>
              </a:ext>
            </a:extLst>
          </p:cNvPr>
          <p:cNvSpPr/>
          <p:nvPr/>
        </p:nvSpPr>
        <p:spPr>
          <a:xfrm>
            <a:off x="1633927" y="871937"/>
            <a:ext cx="5150521" cy="3243862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3BC035-3C79-FA41-9AB8-AB201D010B0F}"/>
              </a:ext>
            </a:extLst>
          </p:cNvPr>
          <p:cNvSpPr txBox="1"/>
          <p:nvPr/>
        </p:nvSpPr>
        <p:spPr>
          <a:xfrm>
            <a:off x="-1381118" y="1952371"/>
            <a:ext cx="136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𝜙(</a:t>
            </a:r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0C999D2-9272-214A-906C-44306D75CCE0}"/>
              </a:ext>
            </a:extLst>
          </p:cNvPr>
          <p:cNvSpPr/>
          <p:nvPr/>
        </p:nvSpPr>
        <p:spPr>
          <a:xfrm>
            <a:off x="1633928" y="871937"/>
            <a:ext cx="5150520" cy="513375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0F1DDD-950A-0D4D-95F3-ABEA0E8D754A}"/>
              </a:ext>
            </a:extLst>
          </p:cNvPr>
          <p:cNvSpPr txBox="1"/>
          <p:nvPr/>
        </p:nvSpPr>
        <p:spPr>
          <a:xfrm>
            <a:off x="3444636" y="784798"/>
            <a:ext cx="136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𝜙(x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B4519C-47FB-F44F-B95B-E5BA19D77292}"/>
              </a:ext>
            </a:extLst>
          </p:cNvPr>
          <p:cNvSpPr txBox="1"/>
          <p:nvPr/>
        </p:nvSpPr>
        <p:spPr>
          <a:xfrm>
            <a:off x="4047225" y="75842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4743BF8-49FE-2D4B-A0C8-D68D4A29DF9A}"/>
              </a:ext>
            </a:extLst>
          </p:cNvPr>
          <p:cNvSpPr/>
          <p:nvPr/>
        </p:nvSpPr>
        <p:spPr>
          <a:xfrm>
            <a:off x="1633928" y="1379894"/>
            <a:ext cx="5150520" cy="513375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6F125D-62BE-EE40-BE96-23B9C90CB6E8}"/>
              </a:ext>
            </a:extLst>
          </p:cNvPr>
          <p:cNvSpPr/>
          <p:nvPr/>
        </p:nvSpPr>
        <p:spPr>
          <a:xfrm>
            <a:off x="1633928" y="3599715"/>
            <a:ext cx="5150520" cy="513375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1703E9-1C2D-0E4B-A59E-58C46B96D654}"/>
              </a:ext>
            </a:extLst>
          </p:cNvPr>
          <p:cNvSpPr txBox="1"/>
          <p:nvPr/>
        </p:nvSpPr>
        <p:spPr>
          <a:xfrm>
            <a:off x="3444636" y="1297267"/>
            <a:ext cx="136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𝜙(x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1CD32C-829A-2E44-AC81-C608A1C4812B}"/>
              </a:ext>
            </a:extLst>
          </p:cNvPr>
          <p:cNvSpPr txBox="1"/>
          <p:nvPr/>
        </p:nvSpPr>
        <p:spPr>
          <a:xfrm>
            <a:off x="4047225" y="1270890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04B1F9-AD9C-994C-AB43-994AC8465E57}"/>
              </a:ext>
            </a:extLst>
          </p:cNvPr>
          <p:cNvSpPr txBox="1"/>
          <p:nvPr/>
        </p:nvSpPr>
        <p:spPr>
          <a:xfrm rot="5400000">
            <a:off x="3658883" y="2193576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0E0C01-246E-EA44-8F03-A43F0D0B8625}"/>
              </a:ext>
            </a:extLst>
          </p:cNvPr>
          <p:cNvSpPr txBox="1"/>
          <p:nvPr/>
        </p:nvSpPr>
        <p:spPr>
          <a:xfrm>
            <a:off x="3446504" y="3538194"/>
            <a:ext cx="136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𝜙(x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61FC5D-346E-5045-8077-15D9FF9D8F87}"/>
              </a:ext>
            </a:extLst>
          </p:cNvPr>
          <p:cNvSpPr txBox="1"/>
          <p:nvPr/>
        </p:nvSpPr>
        <p:spPr>
          <a:xfrm>
            <a:off x="4049093" y="351181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F70559-AFA6-4148-AB89-573F945A7758}"/>
              </a:ext>
            </a:extLst>
          </p:cNvPr>
          <p:cNvSpPr txBox="1"/>
          <p:nvPr/>
        </p:nvSpPr>
        <p:spPr>
          <a:xfrm>
            <a:off x="-329545" y="1952371"/>
            <a:ext cx="1963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𝜙(</a:t>
            </a:r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r>
              <a:rPr lang="en-US" sz="4000" baseline="30000">
                <a:latin typeface="Fira Sans" panose="020B0503050000020004" pitchFamily="34" charset="0"/>
                <a:ea typeface="Fira Sans" panose="020B0503050000020004" pitchFamily="34" charset="0"/>
              </a:rPr>
              <a:t>T 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322D9C-BC80-BE48-A827-AD1B86776984}"/>
              </a:ext>
            </a:extLst>
          </p:cNvPr>
          <p:cNvGrpSpPr/>
          <p:nvPr/>
        </p:nvGrpSpPr>
        <p:grpSpPr>
          <a:xfrm rot="16200000">
            <a:off x="6073081" y="1734146"/>
            <a:ext cx="5150521" cy="3426104"/>
            <a:chOff x="5718047" y="5955957"/>
            <a:chExt cx="5150521" cy="342610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1E5859-F76A-794E-B2AD-9F088A6CA5C1}"/>
                </a:ext>
              </a:extLst>
            </p:cNvPr>
            <p:cNvSpPr/>
            <p:nvPr/>
          </p:nvSpPr>
          <p:spPr>
            <a:xfrm>
              <a:off x="5718047" y="6069473"/>
              <a:ext cx="5150521" cy="3243862"/>
            </a:xfrm>
            <a:prstGeom prst="rect">
              <a:avLst/>
            </a:prstGeom>
            <a:solidFill>
              <a:srgbClr val="DFD6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9E81C43-5459-784A-9A20-194E8CF21EFC}"/>
                </a:ext>
              </a:extLst>
            </p:cNvPr>
            <p:cNvSpPr/>
            <p:nvPr/>
          </p:nvSpPr>
          <p:spPr>
            <a:xfrm>
              <a:off x="5718048" y="6069473"/>
              <a:ext cx="5150520" cy="513375"/>
            </a:xfrm>
            <a:prstGeom prst="rect">
              <a:avLst/>
            </a:prstGeom>
            <a:solidFill>
              <a:srgbClr val="DFD6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3C95B9-4B6F-E34E-A362-0719E53F7FBC}"/>
                </a:ext>
              </a:extLst>
            </p:cNvPr>
            <p:cNvSpPr txBox="1"/>
            <p:nvPr/>
          </p:nvSpPr>
          <p:spPr>
            <a:xfrm>
              <a:off x="7528756" y="5982334"/>
              <a:ext cx="13666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latin typeface="Fira Sans" panose="020B0503050000020004" pitchFamily="34" charset="0"/>
                  <a:ea typeface="Fira Sans" panose="020B0503050000020004" pitchFamily="34" charset="0"/>
                </a:rPr>
                <a:t>𝜙(x</a:t>
              </a:r>
              <a:r>
                <a:rPr lang="en-US" sz="3600" baseline="-25000">
                  <a:latin typeface="Fira Sans" panose="020B0503050000020004" pitchFamily="34" charset="0"/>
                  <a:ea typeface="Fira Sans" panose="020B0503050000020004" pitchFamily="34" charset="0"/>
                </a:rPr>
                <a:t>1</a:t>
              </a:r>
              <a:r>
                <a:rPr lang="en-US" sz="3600">
                  <a:latin typeface="Fira Sans" panose="020B0503050000020004" pitchFamily="34" charset="0"/>
                  <a:ea typeface="Fira Sans" panose="020B0503050000020004" pitchFamily="34" charset="0"/>
                </a:rPr>
                <a:t>)</a:t>
              </a:r>
              <a:endParaRPr lang="en-US" sz="3600">
                <a:latin typeface="Courier" pitchFamily="2" charset="0"/>
                <a:ea typeface="Fira Sans" panose="020B05030500000200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D933F8-68C2-3F47-A709-EC29906A9571}"/>
                </a:ext>
              </a:extLst>
            </p:cNvPr>
            <p:cNvSpPr txBox="1"/>
            <p:nvPr/>
          </p:nvSpPr>
          <p:spPr>
            <a:xfrm>
              <a:off x="8131345" y="5955957"/>
              <a:ext cx="344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>
                  <a:latin typeface="Fira Sans" panose="020B0503050000020004" pitchFamily="34" charset="0"/>
                  <a:ea typeface="Fira Sans" panose="020B0503050000020004" pitchFamily="34" charset="0"/>
                </a:rPr>
                <a:t>⟶</a:t>
              </a:r>
              <a:endParaRPr lang="en-US" i="1">
                <a:latin typeface="Courier" pitchFamily="2" charset="0"/>
                <a:ea typeface="Fira Sans" panose="020B0503050000020004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F45140C-2C0B-8B43-9BD3-F46926463001}"/>
                </a:ext>
              </a:extLst>
            </p:cNvPr>
            <p:cNvSpPr/>
            <p:nvPr/>
          </p:nvSpPr>
          <p:spPr>
            <a:xfrm>
              <a:off x="5718048" y="6577430"/>
              <a:ext cx="5150520" cy="513375"/>
            </a:xfrm>
            <a:prstGeom prst="rect">
              <a:avLst/>
            </a:prstGeom>
            <a:solidFill>
              <a:srgbClr val="DFD6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DA16740-CC7E-8C48-8308-38CA18C04E04}"/>
                </a:ext>
              </a:extLst>
            </p:cNvPr>
            <p:cNvSpPr/>
            <p:nvPr/>
          </p:nvSpPr>
          <p:spPr>
            <a:xfrm>
              <a:off x="5718048" y="8797251"/>
              <a:ext cx="5150520" cy="513375"/>
            </a:xfrm>
            <a:prstGeom prst="rect">
              <a:avLst/>
            </a:prstGeom>
            <a:solidFill>
              <a:srgbClr val="DFD6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53214A7-95BB-4244-A629-32C60CEB8504}"/>
                </a:ext>
              </a:extLst>
            </p:cNvPr>
            <p:cNvSpPr txBox="1"/>
            <p:nvPr/>
          </p:nvSpPr>
          <p:spPr>
            <a:xfrm>
              <a:off x="7528756" y="6494803"/>
              <a:ext cx="13666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latin typeface="Fira Sans" panose="020B0503050000020004" pitchFamily="34" charset="0"/>
                  <a:ea typeface="Fira Sans" panose="020B0503050000020004" pitchFamily="34" charset="0"/>
                </a:rPr>
                <a:t>𝜙(x</a:t>
              </a:r>
              <a:r>
                <a:rPr lang="en-US" sz="3600" baseline="-25000">
                  <a:latin typeface="Fira Sans" panose="020B0503050000020004" pitchFamily="34" charset="0"/>
                  <a:ea typeface="Fira Sans" panose="020B0503050000020004" pitchFamily="34" charset="0"/>
                </a:rPr>
                <a:t>2</a:t>
              </a:r>
              <a:r>
                <a:rPr lang="en-US" sz="3600">
                  <a:latin typeface="Fira Sans" panose="020B0503050000020004" pitchFamily="34" charset="0"/>
                  <a:ea typeface="Fira Sans" panose="020B0503050000020004" pitchFamily="34" charset="0"/>
                </a:rPr>
                <a:t>)</a:t>
              </a:r>
              <a:endParaRPr lang="en-US" sz="3600">
                <a:latin typeface="Courier" pitchFamily="2" charset="0"/>
                <a:ea typeface="Fira Sans" panose="020B05030500000200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ADFE4DE-6F4C-5746-9CF9-0E759A90D058}"/>
                </a:ext>
              </a:extLst>
            </p:cNvPr>
            <p:cNvSpPr txBox="1"/>
            <p:nvPr/>
          </p:nvSpPr>
          <p:spPr>
            <a:xfrm>
              <a:off x="8131345" y="6468426"/>
              <a:ext cx="344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>
                  <a:latin typeface="Fira Sans" panose="020B0503050000020004" pitchFamily="34" charset="0"/>
                  <a:ea typeface="Fira Sans" panose="020B0503050000020004" pitchFamily="34" charset="0"/>
                </a:rPr>
                <a:t>⟶</a:t>
              </a:r>
              <a:endParaRPr lang="en-US" i="1">
                <a:latin typeface="Courier" pitchFamily="2" charset="0"/>
                <a:ea typeface="Fira Sans" panose="020B05030500000200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7803AD3-CD91-A941-AD84-0FDB8AB7F3C6}"/>
                </a:ext>
              </a:extLst>
            </p:cNvPr>
            <p:cNvSpPr txBox="1"/>
            <p:nvPr/>
          </p:nvSpPr>
          <p:spPr>
            <a:xfrm rot="5400000">
              <a:off x="7743003" y="7391112"/>
              <a:ext cx="11215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>
                  <a:latin typeface="Fira Sans" panose="020B0503050000020004" pitchFamily="34" charset="0"/>
                  <a:ea typeface="Fira Sans" panose="020B0503050000020004" pitchFamily="34" charset="0"/>
                </a:rPr>
                <a:t>...</a:t>
              </a:r>
              <a:endParaRPr lang="en-US" sz="5400">
                <a:latin typeface="Courier" pitchFamily="2" charset="0"/>
                <a:ea typeface="Fira Sans" panose="020B05030500000200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D0088E0-2459-7341-8B2E-013D11F7F024}"/>
                </a:ext>
              </a:extLst>
            </p:cNvPr>
            <p:cNvSpPr txBox="1"/>
            <p:nvPr/>
          </p:nvSpPr>
          <p:spPr>
            <a:xfrm>
              <a:off x="7530624" y="8735730"/>
              <a:ext cx="13666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latin typeface="Fira Sans" panose="020B0503050000020004" pitchFamily="34" charset="0"/>
                  <a:ea typeface="Fira Sans" panose="020B0503050000020004" pitchFamily="34" charset="0"/>
                </a:rPr>
                <a:t>𝜙(x</a:t>
              </a:r>
              <a:r>
                <a:rPr lang="en-US" sz="3600" baseline="-25000">
                  <a:latin typeface="Fira Sans" panose="020B0503050000020004" pitchFamily="34" charset="0"/>
                  <a:ea typeface="Fira Sans" panose="020B0503050000020004" pitchFamily="34" charset="0"/>
                </a:rPr>
                <a:t>n</a:t>
              </a:r>
              <a:r>
                <a:rPr lang="en-US" sz="3600">
                  <a:latin typeface="Fira Sans" panose="020B0503050000020004" pitchFamily="34" charset="0"/>
                  <a:ea typeface="Fira Sans" panose="020B0503050000020004" pitchFamily="34" charset="0"/>
                </a:rPr>
                <a:t>)</a:t>
              </a:r>
              <a:endParaRPr lang="en-US" sz="3600">
                <a:latin typeface="Courier" pitchFamily="2" charset="0"/>
                <a:ea typeface="Fira Sans" panose="020B05030500000200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9FF6EBA-186E-8D4F-B2DA-E3FEFB07D6D8}"/>
                </a:ext>
              </a:extLst>
            </p:cNvPr>
            <p:cNvSpPr txBox="1"/>
            <p:nvPr/>
          </p:nvSpPr>
          <p:spPr>
            <a:xfrm>
              <a:off x="8133213" y="8709353"/>
              <a:ext cx="344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>
                  <a:latin typeface="Fira Sans" panose="020B0503050000020004" pitchFamily="34" charset="0"/>
                  <a:ea typeface="Fira Sans" panose="020B0503050000020004" pitchFamily="34" charset="0"/>
                </a:rPr>
                <a:t>⟶</a:t>
              </a:r>
              <a:endParaRPr lang="en-US" i="1">
                <a:latin typeface="Courier" pitchFamily="2" charset="0"/>
                <a:ea typeface="Fira Sans" panose="020B0503050000020004" pitchFamily="34" charset="0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19558748-17FF-EA41-A295-4EC092CA966F}"/>
              </a:ext>
            </a:extLst>
          </p:cNvPr>
          <p:cNvSpPr txBox="1"/>
          <p:nvPr/>
        </p:nvSpPr>
        <p:spPr>
          <a:xfrm>
            <a:off x="10375294" y="1636581"/>
            <a:ext cx="582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aseline="3000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8F1A998-F196-7C43-B0BF-CE9E30E9B92A}"/>
              </a:ext>
            </a:extLst>
          </p:cNvPr>
          <p:cNvSpPr/>
          <p:nvPr/>
        </p:nvSpPr>
        <p:spPr>
          <a:xfrm>
            <a:off x="11037788" y="869228"/>
            <a:ext cx="3243864" cy="3243862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0B6BA9A-367F-5146-A278-A477F7522341}"/>
              </a:ext>
            </a:extLst>
          </p:cNvPr>
          <p:cNvSpPr txBox="1"/>
          <p:nvPr/>
        </p:nvSpPr>
        <p:spPr>
          <a:xfrm>
            <a:off x="12373807" y="4113090"/>
            <a:ext cx="1963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r>
              <a:rPr lang="en-US" sz="4000" baseline="3000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0D8E04C-22CD-B444-85D4-2EC25D387100}"/>
              </a:ext>
            </a:extLst>
          </p:cNvPr>
          <p:cNvSpPr txBox="1"/>
          <p:nvPr/>
        </p:nvSpPr>
        <p:spPr>
          <a:xfrm>
            <a:off x="12579827" y="1455556"/>
            <a:ext cx="1963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k(x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i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,x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j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C30CD4-E79A-AA4B-BDA4-C02E221CA022}"/>
              </a:ext>
            </a:extLst>
          </p:cNvPr>
          <p:cNvSpPr txBox="1"/>
          <p:nvPr/>
        </p:nvSpPr>
        <p:spPr>
          <a:xfrm>
            <a:off x="13040228" y="1436925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8D5BD1-D9C5-1148-918C-912C6A004CBB}"/>
              </a:ext>
            </a:extLst>
          </p:cNvPr>
          <p:cNvSpPr txBox="1"/>
          <p:nvPr/>
        </p:nvSpPr>
        <p:spPr>
          <a:xfrm>
            <a:off x="13530416" y="1436925"/>
            <a:ext cx="27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155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oy&#10;&#10;Description automatically generated">
            <a:extLst>
              <a:ext uri="{FF2B5EF4-FFF2-40B4-BE49-F238E27FC236}">
                <a16:creationId xmlns:a16="http://schemas.microsoft.com/office/drawing/2014/main" id="{5B44C8B1-A93C-134A-B3AD-F0DBA89EE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1854200"/>
            <a:ext cx="3175000" cy="314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7A4533-61E3-B140-B2FA-1F33B2C66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917" y="2360650"/>
            <a:ext cx="722688" cy="4926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0F3F84-384B-D540-A499-928917D83A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062" t="2110" r="4504" b="5227"/>
          <a:stretch/>
        </p:blipFill>
        <p:spPr>
          <a:xfrm rot="5400000">
            <a:off x="6430540" y="1999306"/>
            <a:ext cx="594402" cy="72268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5050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08FEBF-187B-0E4B-B19E-762C6AAD2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038" t="6406" b="6708"/>
          <a:stretch/>
        </p:blipFill>
        <p:spPr>
          <a:xfrm>
            <a:off x="3020993" y="555583"/>
            <a:ext cx="6931306" cy="4965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7694DF-76B1-9A41-A1BD-7CA3B2B47F83}"/>
              </a:ext>
            </a:extLst>
          </p:cNvPr>
          <p:cNvSpPr txBox="1"/>
          <p:nvPr/>
        </p:nvSpPr>
        <p:spPr>
          <a:xfrm>
            <a:off x="6232003" y="5399590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2D78C-402B-9040-9138-B6C2D50BE71B}"/>
              </a:ext>
            </a:extLst>
          </p:cNvPr>
          <p:cNvSpPr txBox="1"/>
          <p:nvPr/>
        </p:nvSpPr>
        <p:spPr>
          <a:xfrm>
            <a:off x="2372811" y="2543479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015144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4DB8D5-90DC-9B41-AB8A-63EC07074B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262" y="2042867"/>
            <a:ext cx="3859349" cy="18814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1D5E55-E0C7-2844-B53D-53A88CD9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851" y="2042867"/>
            <a:ext cx="3360054" cy="20160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1EE38D-2588-A74E-A2FB-119AF38CD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263" y="2042867"/>
            <a:ext cx="3880485" cy="2016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4AC1A-9CDB-4147-B7FE-DC2141A7BDDE}"/>
              </a:ext>
            </a:extLst>
          </p:cNvPr>
          <p:cNvSpPr txBox="1"/>
          <p:nvPr/>
        </p:nvSpPr>
        <p:spPr>
          <a:xfrm>
            <a:off x="2086427" y="3882685"/>
            <a:ext cx="627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rgbClr val="C00000"/>
                </a:solidFill>
                <a:latin typeface="+mj-lt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80C13E-4A61-964F-80F5-CC9A243B9DF3}"/>
              </a:ext>
            </a:extLst>
          </p:cNvPr>
          <p:cNvSpPr txBox="1"/>
          <p:nvPr/>
        </p:nvSpPr>
        <p:spPr>
          <a:xfrm>
            <a:off x="10105573" y="4021184"/>
            <a:ext cx="62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4E8F00"/>
                </a:solidFill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3331A-71E2-1649-A701-BF27C15D29C9}"/>
              </a:ext>
            </a:extLst>
          </p:cNvPr>
          <p:cNvSpPr txBox="1"/>
          <p:nvPr/>
        </p:nvSpPr>
        <p:spPr>
          <a:xfrm>
            <a:off x="6192869" y="4100542"/>
            <a:ext cx="62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4E8F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5104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DE2122-B23A-8D4D-ACC5-64E879A90F6B}"/>
              </a:ext>
            </a:extLst>
          </p:cNvPr>
          <p:cNvSpPr/>
          <p:nvPr/>
        </p:nvSpPr>
        <p:spPr>
          <a:xfrm>
            <a:off x="29295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66E150-97D4-E54C-A0FF-5A32677C0755}"/>
              </a:ext>
            </a:extLst>
          </p:cNvPr>
          <p:cNvSpPr txBox="1"/>
          <p:nvPr/>
        </p:nvSpPr>
        <p:spPr>
          <a:xfrm>
            <a:off x="3968495" y="2782669"/>
            <a:ext cx="425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This is a sentence.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CAB43C-38D1-144B-A922-C61663017569}"/>
              </a:ext>
            </a:extLst>
          </p:cNvPr>
          <p:cNvSpPr/>
          <p:nvPr/>
        </p:nvSpPr>
        <p:spPr>
          <a:xfrm>
            <a:off x="53644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E22C8-337F-ED49-975C-58675AAC2FAA}"/>
              </a:ext>
            </a:extLst>
          </p:cNvPr>
          <p:cNvSpPr/>
          <p:nvPr/>
        </p:nvSpPr>
        <p:spPr>
          <a:xfrm>
            <a:off x="77994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B8AA7-BE40-9B42-805B-5938258F72E3}"/>
              </a:ext>
            </a:extLst>
          </p:cNvPr>
          <p:cNvSpPr/>
          <p:nvPr/>
        </p:nvSpPr>
        <p:spPr>
          <a:xfrm>
            <a:off x="10234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FA4CE-9BFF-5745-B338-C45E66933BBA}"/>
              </a:ext>
            </a:extLst>
          </p:cNvPr>
          <p:cNvSpPr/>
          <p:nvPr/>
        </p:nvSpPr>
        <p:spPr>
          <a:xfrm>
            <a:off x="126221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6F5AD8-146B-8841-BA0D-9C7EC541C026}"/>
              </a:ext>
            </a:extLst>
          </p:cNvPr>
          <p:cNvSpPr/>
          <p:nvPr/>
        </p:nvSpPr>
        <p:spPr>
          <a:xfrm>
            <a:off x="150571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AC9B86-225F-3D45-AB3C-3F31A72D5260}"/>
              </a:ext>
            </a:extLst>
          </p:cNvPr>
          <p:cNvSpPr/>
          <p:nvPr/>
        </p:nvSpPr>
        <p:spPr>
          <a:xfrm>
            <a:off x="174920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FE24F-4751-D143-8085-484A534628ED}"/>
              </a:ext>
            </a:extLst>
          </p:cNvPr>
          <p:cNvSpPr/>
          <p:nvPr/>
        </p:nvSpPr>
        <p:spPr>
          <a:xfrm>
            <a:off x="199269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8DD070-E129-754B-B3B4-04E28F0565E9}"/>
              </a:ext>
            </a:extLst>
          </p:cNvPr>
          <p:cNvSpPr/>
          <p:nvPr/>
        </p:nvSpPr>
        <p:spPr>
          <a:xfrm>
            <a:off x="22294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3F7E5C-D50F-7648-A36B-4B323FE10F65}"/>
              </a:ext>
            </a:extLst>
          </p:cNvPr>
          <p:cNvSpPr/>
          <p:nvPr/>
        </p:nvSpPr>
        <p:spPr>
          <a:xfrm>
            <a:off x="24728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B682B-C762-294A-A464-47430AEE6059}"/>
              </a:ext>
            </a:extLst>
          </p:cNvPr>
          <p:cNvSpPr/>
          <p:nvPr/>
        </p:nvSpPr>
        <p:spPr>
          <a:xfrm>
            <a:off x="271638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71AA-B155-AB41-BF98-37A0EED2C06F}"/>
              </a:ext>
            </a:extLst>
          </p:cNvPr>
          <p:cNvSpPr/>
          <p:nvPr/>
        </p:nvSpPr>
        <p:spPr>
          <a:xfrm>
            <a:off x="295988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EC88-8DA7-5D4A-AB72-D1EFFFD39A3A}"/>
              </a:ext>
            </a:extLst>
          </p:cNvPr>
          <p:cNvSpPr/>
          <p:nvPr/>
        </p:nvSpPr>
        <p:spPr>
          <a:xfrm>
            <a:off x="321085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200BFE-55A2-CA46-88DC-268E95672B4E}"/>
              </a:ext>
            </a:extLst>
          </p:cNvPr>
          <p:cNvSpPr/>
          <p:nvPr/>
        </p:nvSpPr>
        <p:spPr>
          <a:xfrm>
            <a:off x="345435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E512B0-ABD1-8845-92C7-46DC1731B13A}"/>
              </a:ext>
            </a:extLst>
          </p:cNvPr>
          <p:cNvSpPr/>
          <p:nvPr/>
        </p:nvSpPr>
        <p:spPr>
          <a:xfrm>
            <a:off x="369784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961067-60F0-0648-89C8-B207F53B1394}"/>
              </a:ext>
            </a:extLst>
          </p:cNvPr>
          <p:cNvSpPr/>
          <p:nvPr/>
        </p:nvSpPr>
        <p:spPr>
          <a:xfrm>
            <a:off x="394133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41462D-A41E-154D-8BD2-B51EFCD39ECE}"/>
              </a:ext>
            </a:extLst>
          </p:cNvPr>
          <p:cNvSpPr/>
          <p:nvPr/>
        </p:nvSpPr>
        <p:spPr>
          <a:xfrm>
            <a:off x="417665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58B1D9-318D-3F4D-ACF2-BDF7DBAED3EB}"/>
              </a:ext>
            </a:extLst>
          </p:cNvPr>
          <p:cNvSpPr/>
          <p:nvPr/>
        </p:nvSpPr>
        <p:spPr>
          <a:xfrm>
            <a:off x="442014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398C80-0C7E-E849-8E3C-B970B7A1B1B3}"/>
              </a:ext>
            </a:extLst>
          </p:cNvPr>
          <p:cNvSpPr/>
          <p:nvPr/>
        </p:nvSpPr>
        <p:spPr>
          <a:xfrm>
            <a:off x="466363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4C7F1A-6400-644F-A52E-AB339526B01A}"/>
              </a:ext>
            </a:extLst>
          </p:cNvPr>
          <p:cNvSpPr/>
          <p:nvPr/>
        </p:nvSpPr>
        <p:spPr>
          <a:xfrm>
            <a:off x="490713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93F76D-0D64-E24B-8D6D-07A4558F44C4}"/>
              </a:ext>
            </a:extLst>
          </p:cNvPr>
          <p:cNvSpPr/>
          <p:nvPr/>
        </p:nvSpPr>
        <p:spPr>
          <a:xfrm>
            <a:off x="514591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FFCA58-E5E5-CA48-94DC-427A938CE40E}"/>
              </a:ext>
            </a:extLst>
          </p:cNvPr>
          <p:cNvSpPr/>
          <p:nvPr/>
        </p:nvSpPr>
        <p:spPr>
          <a:xfrm>
            <a:off x="538940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790C1E-B068-1C42-96B5-39B7CD648CB3}"/>
              </a:ext>
            </a:extLst>
          </p:cNvPr>
          <p:cNvSpPr/>
          <p:nvPr/>
        </p:nvSpPr>
        <p:spPr>
          <a:xfrm>
            <a:off x="56329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EEC14F-9B3D-204A-96FD-3E5703D2D8CB}"/>
              </a:ext>
            </a:extLst>
          </p:cNvPr>
          <p:cNvSpPr/>
          <p:nvPr/>
        </p:nvSpPr>
        <p:spPr>
          <a:xfrm>
            <a:off x="58763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AA10DF-16D7-9C45-B4FD-5F7EF2589BA2}"/>
              </a:ext>
            </a:extLst>
          </p:cNvPr>
          <p:cNvSpPr/>
          <p:nvPr/>
        </p:nvSpPr>
        <p:spPr>
          <a:xfrm>
            <a:off x="61252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326822-D80D-1849-8B38-E17D8E88101F}"/>
              </a:ext>
            </a:extLst>
          </p:cNvPr>
          <p:cNvSpPr/>
          <p:nvPr/>
        </p:nvSpPr>
        <p:spPr>
          <a:xfrm>
            <a:off x="63687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A99EF3-A7CF-6744-BD81-E7E5908A8A96}"/>
              </a:ext>
            </a:extLst>
          </p:cNvPr>
          <p:cNvSpPr/>
          <p:nvPr/>
        </p:nvSpPr>
        <p:spPr>
          <a:xfrm>
            <a:off x="66122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9EFFB7-69BF-3F46-8B1F-A9D856000652}"/>
              </a:ext>
            </a:extLst>
          </p:cNvPr>
          <p:cNvSpPr/>
          <p:nvPr/>
        </p:nvSpPr>
        <p:spPr>
          <a:xfrm>
            <a:off x="685576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457095-86DF-1D4B-8B27-9D59CB7086F2}"/>
              </a:ext>
            </a:extLst>
          </p:cNvPr>
          <p:cNvSpPr/>
          <p:nvPr/>
        </p:nvSpPr>
        <p:spPr>
          <a:xfrm>
            <a:off x="70945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000E0-0582-BE42-A752-01A504B1F1E6}"/>
              </a:ext>
            </a:extLst>
          </p:cNvPr>
          <p:cNvSpPr/>
          <p:nvPr/>
        </p:nvSpPr>
        <p:spPr>
          <a:xfrm>
            <a:off x="73380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412B-DCD3-934D-8CB9-94840C739746}"/>
              </a:ext>
            </a:extLst>
          </p:cNvPr>
          <p:cNvSpPr/>
          <p:nvPr/>
        </p:nvSpPr>
        <p:spPr>
          <a:xfrm>
            <a:off x="75815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6F161-85DA-DA41-AAA8-37792A456EC6}"/>
              </a:ext>
            </a:extLst>
          </p:cNvPr>
          <p:cNvSpPr/>
          <p:nvPr/>
        </p:nvSpPr>
        <p:spPr>
          <a:xfrm>
            <a:off x="782503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F9B8FA-C8EB-1A48-8C5B-C7390DF20901}"/>
              </a:ext>
            </a:extLst>
          </p:cNvPr>
          <p:cNvSpPr/>
          <p:nvPr/>
        </p:nvSpPr>
        <p:spPr>
          <a:xfrm>
            <a:off x="806852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DF509-3009-B641-887B-91B915599F08}"/>
              </a:ext>
            </a:extLst>
          </p:cNvPr>
          <p:cNvSpPr/>
          <p:nvPr/>
        </p:nvSpPr>
        <p:spPr>
          <a:xfrm>
            <a:off x="831950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FE054B-2161-084F-A5CB-C7791C74E44D}"/>
              </a:ext>
            </a:extLst>
          </p:cNvPr>
          <p:cNvSpPr/>
          <p:nvPr/>
        </p:nvSpPr>
        <p:spPr>
          <a:xfrm>
            <a:off x="856299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1F3E47-D9BF-824C-956D-F2BA9C4D4DA9}"/>
              </a:ext>
            </a:extLst>
          </p:cNvPr>
          <p:cNvSpPr/>
          <p:nvPr/>
        </p:nvSpPr>
        <p:spPr>
          <a:xfrm>
            <a:off x="880648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2E2A7C-A5D3-1546-9083-CDA7C4481F0E}"/>
              </a:ext>
            </a:extLst>
          </p:cNvPr>
          <p:cNvSpPr/>
          <p:nvPr/>
        </p:nvSpPr>
        <p:spPr>
          <a:xfrm>
            <a:off x="904998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8124D2-A5FB-284F-8C3D-C8DBFED53C35}"/>
              </a:ext>
            </a:extLst>
          </p:cNvPr>
          <p:cNvSpPr/>
          <p:nvPr/>
        </p:nvSpPr>
        <p:spPr>
          <a:xfrm>
            <a:off x="928529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9FCD3-6F99-374A-A285-CD457C374258}"/>
              </a:ext>
            </a:extLst>
          </p:cNvPr>
          <p:cNvSpPr/>
          <p:nvPr/>
        </p:nvSpPr>
        <p:spPr>
          <a:xfrm>
            <a:off x="95287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C8D191-83EC-694E-8C1A-F30453148D6B}"/>
              </a:ext>
            </a:extLst>
          </p:cNvPr>
          <p:cNvSpPr/>
          <p:nvPr/>
        </p:nvSpPr>
        <p:spPr>
          <a:xfrm>
            <a:off x="97722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9FDC6A1-3B31-2246-82F9-1C961A1F8D73}"/>
              </a:ext>
            </a:extLst>
          </p:cNvPr>
          <p:cNvSpPr/>
          <p:nvPr/>
        </p:nvSpPr>
        <p:spPr>
          <a:xfrm>
            <a:off x="100157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E1298A8-65D2-E745-A91A-CF0899CD7F10}"/>
              </a:ext>
            </a:extLst>
          </p:cNvPr>
          <p:cNvSpPr/>
          <p:nvPr/>
        </p:nvSpPr>
        <p:spPr>
          <a:xfrm>
            <a:off x="1025456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D93A0-1DDC-394E-9692-4ECA63E665D9}"/>
              </a:ext>
            </a:extLst>
          </p:cNvPr>
          <p:cNvSpPr/>
          <p:nvPr/>
        </p:nvSpPr>
        <p:spPr>
          <a:xfrm>
            <a:off x="104980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5981E6-4AFA-E642-81CE-EAB08BE3E81D}"/>
              </a:ext>
            </a:extLst>
          </p:cNvPr>
          <p:cNvSpPr/>
          <p:nvPr/>
        </p:nvSpPr>
        <p:spPr>
          <a:xfrm>
            <a:off x="107415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B36290-D8F8-5E46-A2F8-D3F1760A351C}"/>
              </a:ext>
            </a:extLst>
          </p:cNvPr>
          <p:cNvSpPr/>
          <p:nvPr/>
        </p:nvSpPr>
        <p:spPr>
          <a:xfrm>
            <a:off x="109850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DD3C81-3AD3-7542-AEDC-DB99F3D7604C}"/>
              </a:ext>
            </a:extLst>
          </p:cNvPr>
          <p:cNvSpPr/>
          <p:nvPr/>
        </p:nvSpPr>
        <p:spPr>
          <a:xfrm>
            <a:off x="112339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809A12-15C8-974D-9220-791139ACEDF8}"/>
              </a:ext>
            </a:extLst>
          </p:cNvPr>
          <p:cNvSpPr/>
          <p:nvPr/>
        </p:nvSpPr>
        <p:spPr>
          <a:xfrm>
            <a:off x="1147742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4A1015-FBCD-5E43-9F15-517D45F25F33}"/>
              </a:ext>
            </a:extLst>
          </p:cNvPr>
          <p:cNvSpPr/>
          <p:nvPr/>
        </p:nvSpPr>
        <p:spPr>
          <a:xfrm>
            <a:off x="1172092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E78E9A-B23B-C341-AB91-B1DA2C0A4626}"/>
              </a:ext>
            </a:extLst>
          </p:cNvPr>
          <p:cNvSpPr txBox="1"/>
          <p:nvPr/>
        </p:nvSpPr>
        <p:spPr>
          <a:xfrm>
            <a:off x="239779" y="4888992"/>
            <a:ext cx="32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F9955ED-313D-BD42-99DA-80141284A405}"/>
              </a:ext>
            </a:extLst>
          </p:cNvPr>
          <p:cNvSpPr txBox="1"/>
          <p:nvPr/>
        </p:nvSpPr>
        <p:spPr>
          <a:xfrm>
            <a:off x="427639" y="4898660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aardvark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96B7D64-0068-664E-A952-1C4F32E73963}"/>
              </a:ext>
            </a:extLst>
          </p:cNvPr>
          <p:cNvSpPr txBox="1"/>
          <p:nvPr/>
        </p:nvSpPr>
        <p:spPr>
          <a:xfrm>
            <a:off x="11148913" y="4888992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zyzzyva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532D18D-DC2F-D04D-A7EE-0F153D6DECA6}"/>
              </a:ext>
            </a:extLst>
          </p:cNvPr>
          <p:cNvSpPr txBox="1"/>
          <p:nvPr/>
        </p:nvSpPr>
        <p:spPr>
          <a:xfrm>
            <a:off x="10674790" y="4907280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zoo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E085D2E-A0B0-8846-B611-86EB90DF7BA3}"/>
              </a:ext>
            </a:extLst>
          </p:cNvPr>
          <p:cNvSpPr/>
          <p:nvPr/>
        </p:nvSpPr>
        <p:spPr>
          <a:xfrm>
            <a:off x="4047743" y="2842182"/>
            <a:ext cx="885157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E3D62C6-3F3D-2A42-A698-112DF8AE6E0C}"/>
              </a:ext>
            </a:extLst>
          </p:cNvPr>
          <p:cNvSpPr/>
          <p:nvPr/>
        </p:nvSpPr>
        <p:spPr>
          <a:xfrm>
            <a:off x="4986379" y="2845230"/>
            <a:ext cx="390837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DD6C868-8441-DB4B-80FB-613AC875268D}"/>
              </a:ext>
            </a:extLst>
          </p:cNvPr>
          <p:cNvSpPr/>
          <p:nvPr/>
        </p:nvSpPr>
        <p:spPr>
          <a:xfrm>
            <a:off x="5430694" y="2842182"/>
            <a:ext cx="348534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7E5BB-69D1-A14C-8316-7653795046BA}"/>
              </a:ext>
            </a:extLst>
          </p:cNvPr>
          <p:cNvSpPr/>
          <p:nvPr/>
        </p:nvSpPr>
        <p:spPr>
          <a:xfrm>
            <a:off x="5863383" y="2842182"/>
            <a:ext cx="1866345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8D9FF99-5717-F548-BB45-978A5839DB4B}"/>
              </a:ext>
            </a:extLst>
          </p:cNvPr>
          <p:cNvSpPr/>
          <p:nvPr/>
        </p:nvSpPr>
        <p:spPr>
          <a:xfrm>
            <a:off x="929505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0B3849B-FA34-2940-B507-3D3636ED69CE}"/>
              </a:ext>
            </a:extLst>
          </p:cNvPr>
          <p:cNvSpPr/>
          <p:nvPr/>
        </p:nvSpPr>
        <p:spPr>
          <a:xfrm>
            <a:off x="977768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3B24D3E-69B7-2B4A-90A2-DDE207789B2F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414702" y="3391496"/>
            <a:ext cx="5218199" cy="1289614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63FBD72-0E9E-9C4B-B505-A7ABE441C86E}"/>
              </a:ext>
            </a:extLst>
          </p:cNvPr>
          <p:cNvCxnSpPr>
            <a:cxnSpLocks/>
            <a:stCxn id="118" idx="2"/>
          </p:cNvCxnSpPr>
          <p:nvPr/>
        </p:nvCxnSpPr>
        <p:spPr>
          <a:xfrm flipH="1">
            <a:off x="3115600" y="3372534"/>
            <a:ext cx="2066198" cy="1299095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2D63E51-EDC3-E143-8FA5-64F06435313E}"/>
              </a:ext>
            </a:extLst>
          </p:cNvPr>
          <p:cNvCxnSpPr>
            <a:cxnSpLocks/>
            <a:endCxn id="121" idx="0"/>
          </p:cNvCxnSpPr>
          <p:nvPr/>
        </p:nvCxnSpPr>
        <p:spPr>
          <a:xfrm>
            <a:off x="6612275" y="3391496"/>
            <a:ext cx="2804531" cy="1289614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DAED29B-7812-7142-9E15-7F5D52E14EE4}"/>
              </a:ext>
            </a:extLst>
          </p:cNvPr>
          <p:cNvCxnSpPr>
            <a:cxnSpLocks/>
            <a:endCxn id="122" idx="0"/>
          </p:cNvCxnSpPr>
          <p:nvPr/>
        </p:nvCxnSpPr>
        <p:spPr>
          <a:xfrm>
            <a:off x="4532243" y="3391496"/>
            <a:ext cx="5367188" cy="1289614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777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DE2122-B23A-8D4D-ACC5-64E879A90F6B}"/>
              </a:ext>
            </a:extLst>
          </p:cNvPr>
          <p:cNvSpPr/>
          <p:nvPr/>
        </p:nvSpPr>
        <p:spPr>
          <a:xfrm>
            <a:off x="29295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66E150-97D4-E54C-A0FF-5A32677C0755}"/>
              </a:ext>
            </a:extLst>
          </p:cNvPr>
          <p:cNvSpPr txBox="1"/>
          <p:nvPr/>
        </p:nvSpPr>
        <p:spPr>
          <a:xfrm>
            <a:off x="3968495" y="2782669"/>
            <a:ext cx="425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This is a sentence.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CAB43C-38D1-144B-A922-C61663017569}"/>
              </a:ext>
            </a:extLst>
          </p:cNvPr>
          <p:cNvSpPr/>
          <p:nvPr/>
        </p:nvSpPr>
        <p:spPr>
          <a:xfrm>
            <a:off x="53644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E22C8-337F-ED49-975C-58675AAC2FAA}"/>
              </a:ext>
            </a:extLst>
          </p:cNvPr>
          <p:cNvSpPr/>
          <p:nvPr/>
        </p:nvSpPr>
        <p:spPr>
          <a:xfrm>
            <a:off x="77994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B8AA7-BE40-9B42-805B-5938258F72E3}"/>
              </a:ext>
            </a:extLst>
          </p:cNvPr>
          <p:cNvSpPr/>
          <p:nvPr/>
        </p:nvSpPr>
        <p:spPr>
          <a:xfrm>
            <a:off x="10234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FA4CE-9BFF-5745-B338-C45E66933BBA}"/>
              </a:ext>
            </a:extLst>
          </p:cNvPr>
          <p:cNvSpPr/>
          <p:nvPr/>
        </p:nvSpPr>
        <p:spPr>
          <a:xfrm>
            <a:off x="126221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6F5AD8-146B-8841-BA0D-9C7EC541C026}"/>
              </a:ext>
            </a:extLst>
          </p:cNvPr>
          <p:cNvSpPr/>
          <p:nvPr/>
        </p:nvSpPr>
        <p:spPr>
          <a:xfrm>
            <a:off x="150571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AC9B86-225F-3D45-AB3C-3F31A72D5260}"/>
              </a:ext>
            </a:extLst>
          </p:cNvPr>
          <p:cNvSpPr/>
          <p:nvPr/>
        </p:nvSpPr>
        <p:spPr>
          <a:xfrm>
            <a:off x="174920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FE24F-4751-D143-8085-484A534628ED}"/>
              </a:ext>
            </a:extLst>
          </p:cNvPr>
          <p:cNvSpPr/>
          <p:nvPr/>
        </p:nvSpPr>
        <p:spPr>
          <a:xfrm>
            <a:off x="199269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8DD070-E129-754B-B3B4-04E28F0565E9}"/>
              </a:ext>
            </a:extLst>
          </p:cNvPr>
          <p:cNvSpPr/>
          <p:nvPr/>
        </p:nvSpPr>
        <p:spPr>
          <a:xfrm>
            <a:off x="22294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3F7E5C-D50F-7648-A36B-4B323FE10F65}"/>
              </a:ext>
            </a:extLst>
          </p:cNvPr>
          <p:cNvSpPr/>
          <p:nvPr/>
        </p:nvSpPr>
        <p:spPr>
          <a:xfrm>
            <a:off x="24728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B682B-C762-294A-A464-47430AEE6059}"/>
              </a:ext>
            </a:extLst>
          </p:cNvPr>
          <p:cNvSpPr/>
          <p:nvPr/>
        </p:nvSpPr>
        <p:spPr>
          <a:xfrm>
            <a:off x="271638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71AA-B155-AB41-BF98-37A0EED2C06F}"/>
              </a:ext>
            </a:extLst>
          </p:cNvPr>
          <p:cNvSpPr/>
          <p:nvPr/>
        </p:nvSpPr>
        <p:spPr>
          <a:xfrm>
            <a:off x="295988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EC88-8DA7-5D4A-AB72-D1EFFFD39A3A}"/>
              </a:ext>
            </a:extLst>
          </p:cNvPr>
          <p:cNvSpPr/>
          <p:nvPr/>
        </p:nvSpPr>
        <p:spPr>
          <a:xfrm>
            <a:off x="321085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200BFE-55A2-CA46-88DC-268E95672B4E}"/>
              </a:ext>
            </a:extLst>
          </p:cNvPr>
          <p:cNvSpPr/>
          <p:nvPr/>
        </p:nvSpPr>
        <p:spPr>
          <a:xfrm>
            <a:off x="345435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E512B0-ABD1-8845-92C7-46DC1731B13A}"/>
              </a:ext>
            </a:extLst>
          </p:cNvPr>
          <p:cNvSpPr/>
          <p:nvPr/>
        </p:nvSpPr>
        <p:spPr>
          <a:xfrm>
            <a:off x="369784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961067-60F0-0648-89C8-B207F53B1394}"/>
              </a:ext>
            </a:extLst>
          </p:cNvPr>
          <p:cNvSpPr/>
          <p:nvPr/>
        </p:nvSpPr>
        <p:spPr>
          <a:xfrm>
            <a:off x="394133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41462D-A41E-154D-8BD2-B51EFCD39ECE}"/>
              </a:ext>
            </a:extLst>
          </p:cNvPr>
          <p:cNvSpPr/>
          <p:nvPr/>
        </p:nvSpPr>
        <p:spPr>
          <a:xfrm>
            <a:off x="417665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58B1D9-318D-3F4D-ACF2-BDF7DBAED3EB}"/>
              </a:ext>
            </a:extLst>
          </p:cNvPr>
          <p:cNvSpPr/>
          <p:nvPr/>
        </p:nvSpPr>
        <p:spPr>
          <a:xfrm>
            <a:off x="442014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398C80-0C7E-E849-8E3C-B970B7A1B1B3}"/>
              </a:ext>
            </a:extLst>
          </p:cNvPr>
          <p:cNvSpPr/>
          <p:nvPr/>
        </p:nvSpPr>
        <p:spPr>
          <a:xfrm>
            <a:off x="466363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4C7F1A-6400-644F-A52E-AB339526B01A}"/>
              </a:ext>
            </a:extLst>
          </p:cNvPr>
          <p:cNvSpPr/>
          <p:nvPr/>
        </p:nvSpPr>
        <p:spPr>
          <a:xfrm>
            <a:off x="490713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93F76D-0D64-E24B-8D6D-07A4558F44C4}"/>
              </a:ext>
            </a:extLst>
          </p:cNvPr>
          <p:cNvSpPr/>
          <p:nvPr/>
        </p:nvSpPr>
        <p:spPr>
          <a:xfrm>
            <a:off x="514591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FFCA58-E5E5-CA48-94DC-427A938CE40E}"/>
              </a:ext>
            </a:extLst>
          </p:cNvPr>
          <p:cNvSpPr/>
          <p:nvPr/>
        </p:nvSpPr>
        <p:spPr>
          <a:xfrm>
            <a:off x="538940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790C1E-B068-1C42-96B5-39B7CD648CB3}"/>
              </a:ext>
            </a:extLst>
          </p:cNvPr>
          <p:cNvSpPr/>
          <p:nvPr/>
        </p:nvSpPr>
        <p:spPr>
          <a:xfrm>
            <a:off x="56329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EEC14F-9B3D-204A-96FD-3E5703D2D8CB}"/>
              </a:ext>
            </a:extLst>
          </p:cNvPr>
          <p:cNvSpPr/>
          <p:nvPr/>
        </p:nvSpPr>
        <p:spPr>
          <a:xfrm>
            <a:off x="58763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AA10DF-16D7-9C45-B4FD-5F7EF2589BA2}"/>
              </a:ext>
            </a:extLst>
          </p:cNvPr>
          <p:cNvSpPr/>
          <p:nvPr/>
        </p:nvSpPr>
        <p:spPr>
          <a:xfrm>
            <a:off x="61252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326822-D80D-1849-8B38-E17D8E88101F}"/>
              </a:ext>
            </a:extLst>
          </p:cNvPr>
          <p:cNvSpPr/>
          <p:nvPr/>
        </p:nvSpPr>
        <p:spPr>
          <a:xfrm>
            <a:off x="63687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A99EF3-A7CF-6744-BD81-E7E5908A8A96}"/>
              </a:ext>
            </a:extLst>
          </p:cNvPr>
          <p:cNvSpPr/>
          <p:nvPr/>
        </p:nvSpPr>
        <p:spPr>
          <a:xfrm>
            <a:off x="66122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9EFFB7-69BF-3F46-8B1F-A9D856000652}"/>
              </a:ext>
            </a:extLst>
          </p:cNvPr>
          <p:cNvSpPr/>
          <p:nvPr/>
        </p:nvSpPr>
        <p:spPr>
          <a:xfrm>
            <a:off x="685576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457095-86DF-1D4B-8B27-9D59CB7086F2}"/>
              </a:ext>
            </a:extLst>
          </p:cNvPr>
          <p:cNvSpPr/>
          <p:nvPr/>
        </p:nvSpPr>
        <p:spPr>
          <a:xfrm>
            <a:off x="70945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000E0-0582-BE42-A752-01A504B1F1E6}"/>
              </a:ext>
            </a:extLst>
          </p:cNvPr>
          <p:cNvSpPr/>
          <p:nvPr/>
        </p:nvSpPr>
        <p:spPr>
          <a:xfrm>
            <a:off x="73380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412B-DCD3-934D-8CB9-94840C739746}"/>
              </a:ext>
            </a:extLst>
          </p:cNvPr>
          <p:cNvSpPr/>
          <p:nvPr/>
        </p:nvSpPr>
        <p:spPr>
          <a:xfrm>
            <a:off x="75815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6F161-85DA-DA41-AAA8-37792A456EC6}"/>
              </a:ext>
            </a:extLst>
          </p:cNvPr>
          <p:cNvSpPr/>
          <p:nvPr/>
        </p:nvSpPr>
        <p:spPr>
          <a:xfrm>
            <a:off x="782503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F9B8FA-C8EB-1A48-8C5B-C7390DF20901}"/>
              </a:ext>
            </a:extLst>
          </p:cNvPr>
          <p:cNvSpPr/>
          <p:nvPr/>
        </p:nvSpPr>
        <p:spPr>
          <a:xfrm>
            <a:off x="806852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DF509-3009-B641-887B-91B915599F08}"/>
              </a:ext>
            </a:extLst>
          </p:cNvPr>
          <p:cNvSpPr/>
          <p:nvPr/>
        </p:nvSpPr>
        <p:spPr>
          <a:xfrm>
            <a:off x="831950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FE054B-2161-084F-A5CB-C7791C74E44D}"/>
              </a:ext>
            </a:extLst>
          </p:cNvPr>
          <p:cNvSpPr/>
          <p:nvPr/>
        </p:nvSpPr>
        <p:spPr>
          <a:xfrm>
            <a:off x="856299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1F3E47-D9BF-824C-956D-F2BA9C4D4DA9}"/>
              </a:ext>
            </a:extLst>
          </p:cNvPr>
          <p:cNvSpPr/>
          <p:nvPr/>
        </p:nvSpPr>
        <p:spPr>
          <a:xfrm>
            <a:off x="880648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2E2A7C-A5D3-1546-9083-CDA7C4481F0E}"/>
              </a:ext>
            </a:extLst>
          </p:cNvPr>
          <p:cNvSpPr/>
          <p:nvPr/>
        </p:nvSpPr>
        <p:spPr>
          <a:xfrm>
            <a:off x="904998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8124D2-A5FB-284F-8C3D-C8DBFED53C35}"/>
              </a:ext>
            </a:extLst>
          </p:cNvPr>
          <p:cNvSpPr/>
          <p:nvPr/>
        </p:nvSpPr>
        <p:spPr>
          <a:xfrm>
            <a:off x="928529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9FCD3-6F99-374A-A285-CD457C374258}"/>
              </a:ext>
            </a:extLst>
          </p:cNvPr>
          <p:cNvSpPr/>
          <p:nvPr/>
        </p:nvSpPr>
        <p:spPr>
          <a:xfrm>
            <a:off x="95287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C8D191-83EC-694E-8C1A-F30453148D6B}"/>
              </a:ext>
            </a:extLst>
          </p:cNvPr>
          <p:cNvSpPr/>
          <p:nvPr/>
        </p:nvSpPr>
        <p:spPr>
          <a:xfrm>
            <a:off x="97722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9FDC6A1-3B31-2246-82F9-1C961A1F8D73}"/>
              </a:ext>
            </a:extLst>
          </p:cNvPr>
          <p:cNvSpPr/>
          <p:nvPr/>
        </p:nvSpPr>
        <p:spPr>
          <a:xfrm>
            <a:off x="100157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E1298A8-65D2-E745-A91A-CF0899CD7F10}"/>
              </a:ext>
            </a:extLst>
          </p:cNvPr>
          <p:cNvSpPr/>
          <p:nvPr/>
        </p:nvSpPr>
        <p:spPr>
          <a:xfrm>
            <a:off x="1025456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D93A0-1DDC-394E-9692-4ECA63E665D9}"/>
              </a:ext>
            </a:extLst>
          </p:cNvPr>
          <p:cNvSpPr/>
          <p:nvPr/>
        </p:nvSpPr>
        <p:spPr>
          <a:xfrm>
            <a:off x="104980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5981E6-4AFA-E642-81CE-EAB08BE3E81D}"/>
              </a:ext>
            </a:extLst>
          </p:cNvPr>
          <p:cNvSpPr/>
          <p:nvPr/>
        </p:nvSpPr>
        <p:spPr>
          <a:xfrm>
            <a:off x="107415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B36290-D8F8-5E46-A2F8-D3F1760A351C}"/>
              </a:ext>
            </a:extLst>
          </p:cNvPr>
          <p:cNvSpPr/>
          <p:nvPr/>
        </p:nvSpPr>
        <p:spPr>
          <a:xfrm>
            <a:off x="109850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DD3C81-3AD3-7542-AEDC-DB99F3D7604C}"/>
              </a:ext>
            </a:extLst>
          </p:cNvPr>
          <p:cNvSpPr/>
          <p:nvPr/>
        </p:nvSpPr>
        <p:spPr>
          <a:xfrm>
            <a:off x="112339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809A12-15C8-974D-9220-791139ACEDF8}"/>
              </a:ext>
            </a:extLst>
          </p:cNvPr>
          <p:cNvSpPr/>
          <p:nvPr/>
        </p:nvSpPr>
        <p:spPr>
          <a:xfrm>
            <a:off x="1147742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4A1015-FBCD-5E43-9F15-517D45F25F33}"/>
              </a:ext>
            </a:extLst>
          </p:cNvPr>
          <p:cNvSpPr/>
          <p:nvPr/>
        </p:nvSpPr>
        <p:spPr>
          <a:xfrm>
            <a:off x="1172092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7E5BB-69D1-A14C-8316-7653795046BA}"/>
              </a:ext>
            </a:extLst>
          </p:cNvPr>
          <p:cNvSpPr/>
          <p:nvPr/>
        </p:nvSpPr>
        <p:spPr>
          <a:xfrm>
            <a:off x="4019069" y="2810902"/>
            <a:ext cx="1400669" cy="527304"/>
          </a:xfrm>
          <a:prstGeom prst="rect">
            <a:avLst/>
          </a:prstGeom>
          <a:solidFill>
            <a:srgbClr val="DFD693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3B24D3E-69B7-2B4A-90A2-DDE207789B2F}"/>
              </a:ext>
            </a:extLst>
          </p:cNvPr>
          <p:cNvCxnSpPr>
            <a:cxnSpLocks/>
          </p:cNvCxnSpPr>
          <p:nvPr/>
        </p:nvCxnSpPr>
        <p:spPr>
          <a:xfrm>
            <a:off x="4475333" y="3369486"/>
            <a:ext cx="3775333" cy="1289614"/>
          </a:xfrm>
          <a:prstGeom prst="straightConnector1">
            <a:avLst/>
          </a:prstGeom>
          <a:ln w="19050">
            <a:solidFill>
              <a:srgbClr val="DFD6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63FBD72-0E9E-9C4B-B505-A7ABE441C86E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3332604" y="3372534"/>
            <a:ext cx="1849194" cy="1308576"/>
          </a:xfrm>
          <a:prstGeom prst="straightConnector1">
            <a:avLst/>
          </a:prstGeom>
          <a:ln w="19050">
            <a:solidFill>
              <a:srgbClr val="DFD6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F55D8743-AF29-BD4E-A611-4AACFF2EC913}"/>
              </a:ext>
            </a:extLst>
          </p:cNvPr>
          <p:cNvSpPr/>
          <p:nvPr/>
        </p:nvSpPr>
        <p:spPr>
          <a:xfrm>
            <a:off x="4972713" y="2854711"/>
            <a:ext cx="871380" cy="527304"/>
          </a:xfrm>
          <a:prstGeom prst="rect">
            <a:avLst/>
          </a:prstGeom>
          <a:solidFill>
            <a:srgbClr val="DFD693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0A89B3-8E3F-4842-86A3-534480745220}"/>
              </a:ext>
            </a:extLst>
          </p:cNvPr>
          <p:cNvSpPr/>
          <p:nvPr/>
        </p:nvSpPr>
        <p:spPr>
          <a:xfrm>
            <a:off x="5476528" y="2797909"/>
            <a:ext cx="2348503" cy="527304"/>
          </a:xfrm>
          <a:prstGeom prst="rect">
            <a:avLst/>
          </a:prstGeom>
          <a:solidFill>
            <a:srgbClr val="DFD693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D089C3E-0014-194C-8785-2307BCC28BDB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901688" y="3355370"/>
            <a:ext cx="5552354" cy="1325740"/>
          </a:xfrm>
          <a:prstGeom prst="straightConnector1">
            <a:avLst/>
          </a:prstGeom>
          <a:ln w="19050">
            <a:solidFill>
              <a:srgbClr val="DFD6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81B6D2A-8F41-9F4F-879B-37069591805B}"/>
              </a:ext>
            </a:extLst>
          </p:cNvPr>
          <p:cNvSpPr txBox="1"/>
          <p:nvPr/>
        </p:nvSpPr>
        <p:spPr>
          <a:xfrm>
            <a:off x="7965812" y="4925568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“this is”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FD34C39-A050-3548-A91B-5F720D71C6A5}"/>
              </a:ext>
            </a:extLst>
          </p:cNvPr>
          <p:cNvSpPr txBox="1"/>
          <p:nvPr/>
        </p:nvSpPr>
        <p:spPr>
          <a:xfrm>
            <a:off x="2754362" y="4950500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“is a”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BABD0A1-3027-4243-B146-35B7670350BC}"/>
              </a:ext>
            </a:extLst>
          </p:cNvPr>
          <p:cNvSpPr txBox="1"/>
          <p:nvPr/>
        </p:nvSpPr>
        <p:spPr>
          <a:xfrm>
            <a:off x="477573" y="4925568"/>
            <a:ext cx="19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“a sentence”</a:t>
            </a:r>
          </a:p>
        </p:txBody>
      </p:sp>
    </p:spTree>
    <p:extLst>
      <p:ext uri="{BB962C8B-B14F-4D97-AF65-F5344CB8AC3E}">
        <p14:creationId xmlns:p14="http://schemas.microsoft.com/office/powerpoint/2010/main" val="249937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DE2122-B23A-8D4D-ACC5-64E879A90F6B}"/>
              </a:ext>
            </a:extLst>
          </p:cNvPr>
          <p:cNvSpPr/>
          <p:nvPr/>
        </p:nvSpPr>
        <p:spPr>
          <a:xfrm>
            <a:off x="29295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66E150-97D4-E54C-A0FF-5A32677C0755}"/>
              </a:ext>
            </a:extLst>
          </p:cNvPr>
          <p:cNvSpPr txBox="1"/>
          <p:nvPr/>
        </p:nvSpPr>
        <p:spPr>
          <a:xfrm>
            <a:off x="3968495" y="2782669"/>
            <a:ext cx="425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This is a sentence.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CAB43C-38D1-144B-A922-C61663017569}"/>
              </a:ext>
            </a:extLst>
          </p:cNvPr>
          <p:cNvSpPr/>
          <p:nvPr/>
        </p:nvSpPr>
        <p:spPr>
          <a:xfrm>
            <a:off x="53644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E22C8-337F-ED49-975C-58675AAC2FAA}"/>
              </a:ext>
            </a:extLst>
          </p:cNvPr>
          <p:cNvSpPr/>
          <p:nvPr/>
        </p:nvSpPr>
        <p:spPr>
          <a:xfrm>
            <a:off x="77994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B8AA7-BE40-9B42-805B-5938258F72E3}"/>
              </a:ext>
            </a:extLst>
          </p:cNvPr>
          <p:cNvSpPr/>
          <p:nvPr/>
        </p:nvSpPr>
        <p:spPr>
          <a:xfrm>
            <a:off x="10234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FA4CE-9BFF-5745-B338-C45E66933BBA}"/>
              </a:ext>
            </a:extLst>
          </p:cNvPr>
          <p:cNvSpPr/>
          <p:nvPr/>
        </p:nvSpPr>
        <p:spPr>
          <a:xfrm>
            <a:off x="126221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6F5AD8-146B-8841-BA0D-9C7EC541C026}"/>
              </a:ext>
            </a:extLst>
          </p:cNvPr>
          <p:cNvSpPr/>
          <p:nvPr/>
        </p:nvSpPr>
        <p:spPr>
          <a:xfrm>
            <a:off x="150571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AC9B86-225F-3D45-AB3C-3F31A72D5260}"/>
              </a:ext>
            </a:extLst>
          </p:cNvPr>
          <p:cNvSpPr/>
          <p:nvPr/>
        </p:nvSpPr>
        <p:spPr>
          <a:xfrm>
            <a:off x="174920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FE24F-4751-D143-8085-484A534628ED}"/>
              </a:ext>
            </a:extLst>
          </p:cNvPr>
          <p:cNvSpPr/>
          <p:nvPr/>
        </p:nvSpPr>
        <p:spPr>
          <a:xfrm>
            <a:off x="199269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8DD070-E129-754B-B3B4-04E28F0565E9}"/>
              </a:ext>
            </a:extLst>
          </p:cNvPr>
          <p:cNvSpPr/>
          <p:nvPr/>
        </p:nvSpPr>
        <p:spPr>
          <a:xfrm>
            <a:off x="22294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3F7E5C-D50F-7648-A36B-4B323FE10F65}"/>
              </a:ext>
            </a:extLst>
          </p:cNvPr>
          <p:cNvSpPr/>
          <p:nvPr/>
        </p:nvSpPr>
        <p:spPr>
          <a:xfrm>
            <a:off x="24728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B682B-C762-294A-A464-47430AEE6059}"/>
              </a:ext>
            </a:extLst>
          </p:cNvPr>
          <p:cNvSpPr/>
          <p:nvPr/>
        </p:nvSpPr>
        <p:spPr>
          <a:xfrm>
            <a:off x="271638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71AA-B155-AB41-BF98-37A0EED2C06F}"/>
              </a:ext>
            </a:extLst>
          </p:cNvPr>
          <p:cNvSpPr/>
          <p:nvPr/>
        </p:nvSpPr>
        <p:spPr>
          <a:xfrm>
            <a:off x="295988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EC88-8DA7-5D4A-AB72-D1EFFFD39A3A}"/>
              </a:ext>
            </a:extLst>
          </p:cNvPr>
          <p:cNvSpPr/>
          <p:nvPr/>
        </p:nvSpPr>
        <p:spPr>
          <a:xfrm>
            <a:off x="321085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200BFE-55A2-CA46-88DC-268E95672B4E}"/>
              </a:ext>
            </a:extLst>
          </p:cNvPr>
          <p:cNvSpPr/>
          <p:nvPr/>
        </p:nvSpPr>
        <p:spPr>
          <a:xfrm>
            <a:off x="345435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E512B0-ABD1-8845-92C7-46DC1731B13A}"/>
              </a:ext>
            </a:extLst>
          </p:cNvPr>
          <p:cNvSpPr/>
          <p:nvPr/>
        </p:nvSpPr>
        <p:spPr>
          <a:xfrm>
            <a:off x="369784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961067-60F0-0648-89C8-B207F53B1394}"/>
              </a:ext>
            </a:extLst>
          </p:cNvPr>
          <p:cNvSpPr/>
          <p:nvPr/>
        </p:nvSpPr>
        <p:spPr>
          <a:xfrm>
            <a:off x="394133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41462D-A41E-154D-8BD2-B51EFCD39ECE}"/>
              </a:ext>
            </a:extLst>
          </p:cNvPr>
          <p:cNvSpPr/>
          <p:nvPr/>
        </p:nvSpPr>
        <p:spPr>
          <a:xfrm>
            <a:off x="417665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58B1D9-318D-3F4D-ACF2-BDF7DBAED3EB}"/>
              </a:ext>
            </a:extLst>
          </p:cNvPr>
          <p:cNvSpPr/>
          <p:nvPr/>
        </p:nvSpPr>
        <p:spPr>
          <a:xfrm>
            <a:off x="442014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398C80-0C7E-E849-8E3C-B970B7A1B1B3}"/>
              </a:ext>
            </a:extLst>
          </p:cNvPr>
          <p:cNvSpPr/>
          <p:nvPr/>
        </p:nvSpPr>
        <p:spPr>
          <a:xfrm>
            <a:off x="466363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4C7F1A-6400-644F-A52E-AB339526B01A}"/>
              </a:ext>
            </a:extLst>
          </p:cNvPr>
          <p:cNvSpPr/>
          <p:nvPr/>
        </p:nvSpPr>
        <p:spPr>
          <a:xfrm>
            <a:off x="490713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93F76D-0D64-E24B-8D6D-07A4558F44C4}"/>
              </a:ext>
            </a:extLst>
          </p:cNvPr>
          <p:cNvSpPr/>
          <p:nvPr/>
        </p:nvSpPr>
        <p:spPr>
          <a:xfrm>
            <a:off x="514591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FFCA58-E5E5-CA48-94DC-427A938CE40E}"/>
              </a:ext>
            </a:extLst>
          </p:cNvPr>
          <p:cNvSpPr/>
          <p:nvPr/>
        </p:nvSpPr>
        <p:spPr>
          <a:xfrm>
            <a:off x="538940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790C1E-B068-1C42-96B5-39B7CD648CB3}"/>
              </a:ext>
            </a:extLst>
          </p:cNvPr>
          <p:cNvSpPr/>
          <p:nvPr/>
        </p:nvSpPr>
        <p:spPr>
          <a:xfrm>
            <a:off x="56329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EEC14F-9B3D-204A-96FD-3E5703D2D8CB}"/>
              </a:ext>
            </a:extLst>
          </p:cNvPr>
          <p:cNvSpPr/>
          <p:nvPr/>
        </p:nvSpPr>
        <p:spPr>
          <a:xfrm>
            <a:off x="58763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AA10DF-16D7-9C45-B4FD-5F7EF2589BA2}"/>
              </a:ext>
            </a:extLst>
          </p:cNvPr>
          <p:cNvSpPr/>
          <p:nvPr/>
        </p:nvSpPr>
        <p:spPr>
          <a:xfrm>
            <a:off x="61252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326822-D80D-1849-8B38-E17D8E88101F}"/>
              </a:ext>
            </a:extLst>
          </p:cNvPr>
          <p:cNvSpPr/>
          <p:nvPr/>
        </p:nvSpPr>
        <p:spPr>
          <a:xfrm>
            <a:off x="63687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A99EF3-A7CF-6744-BD81-E7E5908A8A96}"/>
              </a:ext>
            </a:extLst>
          </p:cNvPr>
          <p:cNvSpPr/>
          <p:nvPr/>
        </p:nvSpPr>
        <p:spPr>
          <a:xfrm>
            <a:off x="66122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9EFFB7-69BF-3F46-8B1F-A9D856000652}"/>
              </a:ext>
            </a:extLst>
          </p:cNvPr>
          <p:cNvSpPr/>
          <p:nvPr/>
        </p:nvSpPr>
        <p:spPr>
          <a:xfrm>
            <a:off x="685576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457095-86DF-1D4B-8B27-9D59CB7086F2}"/>
              </a:ext>
            </a:extLst>
          </p:cNvPr>
          <p:cNvSpPr/>
          <p:nvPr/>
        </p:nvSpPr>
        <p:spPr>
          <a:xfrm>
            <a:off x="70945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000E0-0582-BE42-A752-01A504B1F1E6}"/>
              </a:ext>
            </a:extLst>
          </p:cNvPr>
          <p:cNvSpPr/>
          <p:nvPr/>
        </p:nvSpPr>
        <p:spPr>
          <a:xfrm>
            <a:off x="73380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412B-DCD3-934D-8CB9-94840C739746}"/>
              </a:ext>
            </a:extLst>
          </p:cNvPr>
          <p:cNvSpPr/>
          <p:nvPr/>
        </p:nvSpPr>
        <p:spPr>
          <a:xfrm>
            <a:off x="75815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6F161-85DA-DA41-AAA8-37792A456EC6}"/>
              </a:ext>
            </a:extLst>
          </p:cNvPr>
          <p:cNvSpPr/>
          <p:nvPr/>
        </p:nvSpPr>
        <p:spPr>
          <a:xfrm>
            <a:off x="782503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F9B8FA-C8EB-1A48-8C5B-C7390DF20901}"/>
              </a:ext>
            </a:extLst>
          </p:cNvPr>
          <p:cNvSpPr/>
          <p:nvPr/>
        </p:nvSpPr>
        <p:spPr>
          <a:xfrm>
            <a:off x="806852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DF509-3009-B641-887B-91B915599F08}"/>
              </a:ext>
            </a:extLst>
          </p:cNvPr>
          <p:cNvSpPr/>
          <p:nvPr/>
        </p:nvSpPr>
        <p:spPr>
          <a:xfrm>
            <a:off x="831950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FE054B-2161-084F-A5CB-C7791C74E44D}"/>
              </a:ext>
            </a:extLst>
          </p:cNvPr>
          <p:cNvSpPr/>
          <p:nvPr/>
        </p:nvSpPr>
        <p:spPr>
          <a:xfrm>
            <a:off x="856299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1F3E47-D9BF-824C-956D-F2BA9C4D4DA9}"/>
              </a:ext>
            </a:extLst>
          </p:cNvPr>
          <p:cNvSpPr/>
          <p:nvPr/>
        </p:nvSpPr>
        <p:spPr>
          <a:xfrm>
            <a:off x="880648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2E2A7C-A5D3-1546-9083-CDA7C4481F0E}"/>
              </a:ext>
            </a:extLst>
          </p:cNvPr>
          <p:cNvSpPr/>
          <p:nvPr/>
        </p:nvSpPr>
        <p:spPr>
          <a:xfrm>
            <a:off x="904998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8124D2-A5FB-284F-8C3D-C8DBFED53C35}"/>
              </a:ext>
            </a:extLst>
          </p:cNvPr>
          <p:cNvSpPr/>
          <p:nvPr/>
        </p:nvSpPr>
        <p:spPr>
          <a:xfrm>
            <a:off x="928529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9FCD3-6F99-374A-A285-CD457C374258}"/>
              </a:ext>
            </a:extLst>
          </p:cNvPr>
          <p:cNvSpPr/>
          <p:nvPr/>
        </p:nvSpPr>
        <p:spPr>
          <a:xfrm>
            <a:off x="95287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C8D191-83EC-694E-8C1A-F30453148D6B}"/>
              </a:ext>
            </a:extLst>
          </p:cNvPr>
          <p:cNvSpPr/>
          <p:nvPr/>
        </p:nvSpPr>
        <p:spPr>
          <a:xfrm>
            <a:off x="97722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9FDC6A1-3B31-2246-82F9-1C961A1F8D73}"/>
              </a:ext>
            </a:extLst>
          </p:cNvPr>
          <p:cNvSpPr/>
          <p:nvPr/>
        </p:nvSpPr>
        <p:spPr>
          <a:xfrm>
            <a:off x="100157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E1298A8-65D2-E745-A91A-CF0899CD7F10}"/>
              </a:ext>
            </a:extLst>
          </p:cNvPr>
          <p:cNvSpPr/>
          <p:nvPr/>
        </p:nvSpPr>
        <p:spPr>
          <a:xfrm>
            <a:off x="1025456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D93A0-1DDC-394E-9692-4ECA63E665D9}"/>
              </a:ext>
            </a:extLst>
          </p:cNvPr>
          <p:cNvSpPr/>
          <p:nvPr/>
        </p:nvSpPr>
        <p:spPr>
          <a:xfrm>
            <a:off x="104980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5981E6-4AFA-E642-81CE-EAB08BE3E81D}"/>
              </a:ext>
            </a:extLst>
          </p:cNvPr>
          <p:cNvSpPr/>
          <p:nvPr/>
        </p:nvSpPr>
        <p:spPr>
          <a:xfrm>
            <a:off x="107415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B36290-D8F8-5E46-A2F8-D3F1760A351C}"/>
              </a:ext>
            </a:extLst>
          </p:cNvPr>
          <p:cNvSpPr/>
          <p:nvPr/>
        </p:nvSpPr>
        <p:spPr>
          <a:xfrm>
            <a:off x="109850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DD3C81-3AD3-7542-AEDC-DB99F3D7604C}"/>
              </a:ext>
            </a:extLst>
          </p:cNvPr>
          <p:cNvSpPr/>
          <p:nvPr/>
        </p:nvSpPr>
        <p:spPr>
          <a:xfrm>
            <a:off x="112339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809A12-15C8-974D-9220-791139ACEDF8}"/>
              </a:ext>
            </a:extLst>
          </p:cNvPr>
          <p:cNvSpPr/>
          <p:nvPr/>
        </p:nvSpPr>
        <p:spPr>
          <a:xfrm>
            <a:off x="1147742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4A1015-FBCD-5E43-9F15-517D45F25F33}"/>
              </a:ext>
            </a:extLst>
          </p:cNvPr>
          <p:cNvSpPr/>
          <p:nvPr/>
        </p:nvSpPr>
        <p:spPr>
          <a:xfrm>
            <a:off x="1172092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7E5BB-69D1-A14C-8316-7653795046BA}"/>
              </a:ext>
            </a:extLst>
          </p:cNvPr>
          <p:cNvSpPr/>
          <p:nvPr/>
        </p:nvSpPr>
        <p:spPr>
          <a:xfrm>
            <a:off x="4019069" y="2810902"/>
            <a:ext cx="1759939" cy="527304"/>
          </a:xfrm>
          <a:prstGeom prst="rect">
            <a:avLst/>
          </a:prstGeom>
          <a:solidFill>
            <a:srgbClr val="E76D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0A89B3-8E3F-4842-86A3-534480745220}"/>
              </a:ext>
            </a:extLst>
          </p:cNvPr>
          <p:cNvSpPr/>
          <p:nvPr/>
        </p:nvSpPr>
        <p:spPr>
          <a:xfrm>
            <a:off x="5010913" y="2782669"/>
            <a:ext cx="2814119" cy="527304"/>
          </a:xfrm>
          <a:prstGeom prst="rect">
            <a:avLst/>
          </a:prstGeom>
          <a:solidFill>
            <a:srgbClr val="E76D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D089C3E-0014-194C-8785-2307BCC28BDB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3081627" y="3355370"/>
            <a:ext cx="3372416" cy="1325740"/>
          </a:xfrm>
          <a:prstGeom prst="straightConnector1">
            <a:avLst/>
          </a:prstGeom>
          <a:ln w="190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18FE51D-372C-EE46-B694-4E9A7F3DC8DC}"/>
              </a:ext>
            </a:extLst>
          </p:cNvPr>
          <p:cNvCxnSpPr>
            <a:cxnSpLocks/>
          </p:cNvCxnSpPr>
          <p:nvPr/>
        </p:nvCxnSpPr>
        <p:spPr>
          <a:xfrm>
            <a:off x="4853955" y="3383603"/>
            <a:ext cx="4196026" cy="1206713"/>
          </a:xfrm>
          <a:prstGeom prst="straightConnector1">
            <a:avLst/>
          </a:prstGeom>
          <a:ln w="190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85438E1-EE82-B049-B876-C38F03295750}"/>
              </a:ext>
            </a:extLst>
          </p:cNvPr>
          <p:cNvSpPr txBox="1"/>
          <p:nvPr/>
        </p:nvSpPr>
        <p:spPr>
          <a:xfrm>
            <a:off x="8746766" y="4875859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“this is a”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A2A29F-DE92-4D4D-9DE7-2737B5CEB1B2}"/>
              </a:ext>
            </a:extLst>
          </p:cNvPr>
          <p:cNvSpPr txBox="1"/>
          <p:nvPr/>
        </p:nvSpPr>
        <p:spPr>
          <a:xfrm>
            <a:off x="2158282" y="4928110"/>
            <a:ext cx="19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“is a sentence”</a:t>
            </a:r>
          </a:p>
        </p:txBody>
      </p:sp>
    </p:spTree>
    <p:extLst>
      <p:ext uri="{BB962C8B-B14F-4D97-AF65-F5344CB8AC3E}">
        <p14:creationId xmlns:p14="http://schemas.microsoft.com/office/powerpoint/2010/main" val="3294608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955B69-7509-1A43-84F2-FAC7CFA12F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601618"/>
            <a:ext cx="913674" cy="913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DE58B1-DEE4-7846-AA9D-80D9979873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1772921"/>
            <a:ext cx="913674" cy="9136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ED9A52-4F2E-594A-9A84-288A4669F6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2930799"/>
            <a:ext cx="913674" cy="9136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98B1F1-8B89-6A4F-AD6C-6A4123D8CC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4102102"/>
            <a:ext cx="913674" cy="913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69ECC4-C596-FE44-9385-19A1820AF0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5273405"/>
            <a:ext cx="913674" cy="913674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85A45DB5-4AEC-514F-8675-F5D9B0C67C99}"/>
              </a:ext>
            </a:extLst>
          </p:cNvPr>
          <p:cNvSpPr/>
          <p:nvPr/>
        </p:nvSpPr>
        <p:spPr>
          <a:xfrm>
            <a:off x="2129246" y="979714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C705C5C-02A5-B946-92CE-FD9889D166D7}"/>
              </a:ext>
            </a:extLst>
          </p:cNvPr>
          <p:cNvSpPr/>
          <p:nvPr/>
        </p:nvSpPr>
        <p:spPr>
          <a:xfrm>
            <a:off x="2129246" y="2164444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689B79E-09EF-6E44-B7C0-45EF2CB3A0F3}"/>
              </a:ext>
            </a:extLst>
          </p:cNvPr>
          <p:cNvSpPr/>
          <p:nvPr/>
        </p:nvSpPr>
        <p:spPr>
          <a:xfrm>
            <a:off x="2129246" y="3296196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D7AE268-772C-CA46-AD80-8CB78ADE58A0}"/>
              </a:ext>
            </a:extLst>
          </p:cNvPr>
          <p:cNvSpPr/>
          <p:nvPr/>
        </p:nvSpPr>
        <p:spPr>
          <a:xfrm>
            <a:off x="2129246" y="4515759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E0E6C79-3C15-6A43-B623-B35D49F2B9F9}"/>
              </a:ext>
            </a:extLst>
          </p:cNvPr>
          <p:cNvSpPr/>
          <p:nvPr/>
        </p:nvSpPr>
        <p:spPr>
          <a:xfrm>
            <a:off x="2129246" y="5595259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C74D6B-D283-C04B-A747-312EF46F8599}"/>
              </a:ext>
            </a:extLst>
          </p:cNvPr>
          <p:cNvSpPr/>
          <p:nvPr/>
        </p:nvSpPr>
        <p:spPr>
          <a:xfrm>
            <a:off x="3486188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7EC3EC-82C7-8C46-9367-E095827B4C3C}"/>
              </a:ext>
            </a:extLst>
          </p:cNvPr>
          <p:cNvSpPr/>
          <p:nvPr/>
        </p:nvSpPr>
        <p:spPr>
          <a:xfrm>
            <a:off x="3729681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CB4E6E-2CDB-DD43-9AA1-90D3BCD0CB92}"/>
              </a:ext>
            </a:extLst>
          </p:cNvPr>
          <p:cNvSpPr/>
          <p:nvPr/>
        </p:nvSpPr>
        <p:spPr>
          <a:xfrm>
            <a:off x="3973174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8289CB-3F37-0D45-94B6-F18FD031F4C0}"/>
              </a:ext>
            </a:extLst>
          </p:cNvPr>
          <p:cNvSpPr/>
          <p:nvPr/>
        </p:nvSpPr>
        <p:spPr>
          <a:xfrm>
            <a:off x="4216667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953E5C-3978-434D-8B3A-D9FE15F16CE0}"/>
              </a:ext>
            </a:extLst>
          </p:cNvPr>
          <p:cNvSpPr/>
          <p:nvPr/>
        </p:nvSpPr>
        <p:spPr>
          <a:xfrm>
            <a:off x="4451982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53A636-C4E1-A14B-BDEC-1048EBD7DD71}"/>
              </a:ext>
            </a:extLst>
          </p:cNvPr>
          <p:cNvSpPr/>
          <p:nvPr/>
        </p:nvSpPr>
        <p:spPr>
          <a:xfrm>
            <a:off x="4695475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DC4E07-4AD8-E64D-8029-04D70022E105}"/>
              </a:ext>
            </a:extLst>
          </p:cNvPr>
          <p:cNvSpPr/>
          <p:nvPr/>
        </p:nvSpPr>
        <p:spPr>
          <a:xfrm>
            <a:off x="4938968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993B03-E0E6-B14A-9A4D-AB361C7AF237}"/>
              </a:ext>
            </a:extLst>
          </p:cNvPr>
          <p:cNvSpPr/>
          <p:nvPr/>
        </p:nvSpPr>
        <p:spPr>
          <a:xfrm>
            <a:off x="5182461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99E5A1-4C2C-FD43-98E8-715E0183F63F}"/>
              </a:ext>
            </a:extLst>
          </p:cNvPr>
          <p:cNvSpPr/>
          <p:nvPr/>
        </p:nvSpPr>
        <p:spPr>
          <a:xfrm>
            <a:off x="5421246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45259F-614D-0D4A-8AE5-C1320172AA2A}"/>
              </a:ext>
            </a:extLst>
          </p:cNvPr>
          <p:cNvSpPr/>
          <p:nvPr/>
        </p:nvSpPr>
        <p:spPr>
          <a:xfrm>
            <a:off x="5664739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AB671D-CC4D-554A-9919-44E3ADB132AB}"/>
              </a:ext>
            </a:extLst>
          </p:cNvPr>
          <p:cNvSpPr/>
          <p:nvPr/>
        </p:nvSpPr>
        <p:spPr>
          <a:xfrm>
            <a:off x="5908232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2F96C3-8DE3-2C48-86CF-E3A272FD7C5A}"/>
              </a:ext>
            </a:extLst>
          </p:cNvPr>
          <p:cNvSpPr/>
          <p:nvPr/>
        </p:nvSpPr>
        <p:spPr>
          <a:xfrm>
            <a:off x="6151725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1853A3-F8C3-7C4E-A5BF-1C7F65C99844}"/>
              </a:ext>
            </a:extLst>
          </p:cNvPr>
          <p:cNvSpPr/>
          <p:nvPr/>
        </p:nvSpPr>
        <p:spPr>
          <a:xfrm>
            <a:off x="6400620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538500-A5D4-6044-8836-6D44FCE3A57A}"/>
              </a:ext>
            </a:extLst>
          </p:cNvPr>
          <p:cNvSpPr/>
          <p:nvPr/>
        </p:nvSpPr>
        <p:spPr>
          <a:xfrm>
            <a:off x="6644113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15376B-46EF-9E47-9FA7-D2D0F7E1D91E}"/>
              </a:ext>
            </a:extLst>
          </p:cNvPr>
          <p:cNvSpPr/>
          <p:nvPr/>
        </p:nvSpPr>
        <p:spPr>
          <a:xfrm>
            <a:off x="6887606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BA9B2A-3903-2944-9793-34DD4F8A04AC}"/>
              </a:ext>
            </a:extLst>
          </p:cNvPr>
          <p:cNvSpPr/>
          <p:nvPr/>
        </p:nvSpPr>
        <p:spPr>
          <a:xfrm>
            <a:off x="3470489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D182071-9E70-854F-84AC-2436158D1021}"/>
              </a:ext>
            </a:extLst>
          </p:cNvPr>
          <p:cNvSpPr/>
          <p:nvPr/>
        </p:nvSpPr>
        <p:spPr>
          <a:xfrm>
            <a:off x="3713982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9E1E2BB-C746-3E4C-BA12-E0AE8D230307}"/>
              </a:ext>
            </a:extLst>
          </p:cNvPr>
          <p:cNvSpPr/>
          <p:nvPr/>
        </p:nvSpPr>
        <p:spPr>
          <a:xfrm>
            <a:off x="3957475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8833724-2606-E24B-A5D1-5FEA47A9185A}"/>
              </a:ext>
            </a:extLst>
          </p:cNvPr>
          <p:cNvSpPr/>
          <p:nvPr/>
        </p:nvSpPr>
        <p:spPr>
          <a:xfrm>
            <a:off x="4200968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825206D-50C4-0D4E-98F4-ADAB1EA6591A}"/>
              </a:ext>
            </a:extLst>
          </p:cNvPr>
          <p:cNvSpPr/>
          <p:nvPr/>
        </p:nvSpPr>
        <p:spPr>
          <a:xfrm>
            <a:off x="4436283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00C7B4-8D4F-B24B-A721-6EDCB7EBC3C3}"/>
              </a:ext>
            </a:extLst>
          </p:cNvPr>
          <p:cNvSpPr/>
          <p:nvPr/>
        </p:nvSpPr>
        <p:spPr>
          <a:xfrm>
            <a:off x="4679776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F99B232-4F51-924A-A3D5-46259EC4A08F}"/>
              </a:ext>
            </a:extLst>
          </p:cNvPr>
          <p:cNvSpPr/>
          <p:nvPr/>
        </p:nvSpPr>
        <p:spPr>
          <a:xfrm>
            <a:off x="4923269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89F3BD-A142-EA4D-986C-5EE1F4F8AFEC}"/>
              </a:ext>
            </a:extLst>
          </p:cNvPr>
          <p:cNvSpPr/>
          <p:nvPr/>
        </p:nvSpPr>
        <p:spPr>
          <a:xfrm>
            <a:off x="5166762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68025BC-165B-F540-A896-13E22403CCEE}"/>
              </a:ext>
            </a:extLst>
          </p:cNvPr>
          <p:cNvSpPr/>
          <p:nvPr/>
        </p:nvSpPr>
        <p:spPr>
          <a:xfrm>
            <a:off x="5405547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9B3BAB-A10E-C548-AF03-545BE50F2196}"/>
              </a:ext>
            </a:extLst>
          </p:cNvPr>
          <p:cNvSpPr/>
          <p:nvPr/>
        </p:nvSpPr>
        <p:spPr>
          <a:xfrm>
            <a:off x="5649040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30AC777-6B65-624E-B82C-EDC52D3C80A3}"/>
              </a:ext>
            </a:extLst>
          </p:cNvPr>
          <p:cNvSpPr/>
          <p:nvPr/>
        </p:nvSpPr>
        <p:spPr>
          <a:xfrm>
            <a:off x="5892533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801B344-4990-5744-B7FB-D7BEB4FB59A7}"/>
              </a:ext>
            </a:extLst>
          </p:cNvPr>
          <p:cNvSpPr/>
          <p:nvPr/>
        </p:nvSpPr>
        <p:spPr>
          <a:xfrm>
            <a:off x="6136026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99316BD-EF45-6745-9894-9470E19F31B4}"/>
              </a:ext>
            </a:extLst>
          </p:cNvPr>
          <p:cNvSpPr/>
          <p:nvPr/>
        </p:nvSpPr>
        <p:spPr>
          <a:xfrm>
            <a:off x="6384921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658EF-5916-3C45-BA1D-ED32DDC5B20B}"/>
              </a:ext>
            </a:extLst>
          </p:cNvPr>
          <p:cNvSpPr/>
          <p:nvPr/>
        </p:nvSpPr>
        <p:spPr>
          <a:xfrm>
            <a:off x="6628414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0F36487-BE00-C04F-8690-AB47913463DC}"/>
              </a:ext>
            </a:extLst>
          </p:cNvPr>
          <p:cNvSpPr/>
          <p:nvPr/>
        </p:nvSpPr>
        <p:spPr>
          <a:xfrm>
            <a:off x="6871907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C0B97C0-ABB9-8F43-904E-3F68A8C0CD87}"/>
              </a:ext>
            </a:extLst>
          </p:cNvPr>
          <p:cNvSpPr/>
          <p:nvPr/>
        </p:nvSpPr>
        <p:spPr>
          <a:xfrm>
            <a:off x="3459492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366B818-C134-D444-A585-D1C826EA40A2}"/>
              </a:ext>
            </a:extLst>
          </p:cNvPr>
          <p:cNvSpPr/>
          <p:nvPr/>
        </p:nvSpPr>
        <p:spPr>
          <a:xfrm>
            <a:off x="3702985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BCB9B69-828C-AD46-BB33-B2700322E0AA}"/>
              </a:ext>
            </a:extLst>
          </p:cNvPr>
          <p:cNvSpPr/>
          <p:nvPr/>
        </p:nvSpPr>
        <p:spPr>
          <a:xfrm>
            <a:off x="3946478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480C259-2EF7-E047-A59F-49A8AC7409E9}"/>
              </a:ext>
            </a:extLst>
          </p:cNvPr>
          <p:cNvSpPr/>
          <p:nvPr/>
        </p:nvSpPr>
        <p:spPr>
          <a:xfrm>
            <a:off x="4189971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52ECD25-2F44-F74A-AE54-6DB342186FC6}"/>
              </a:ext>
            </a:extLst>
          </p:cNvPr>
          <p:cNvSpPr/>
          <p:nvPr/>
        </p:nvSpPr>
        <p:spPr>
          <a:xfrm>
            <a:off x="4425286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A8B8F54-31A9-C746-AB73-7656FDCCC68D}"/>
              </a:ext>
            </a:extLst>
          </p:cNvPr>
          <p:cNvSpPr/>
          <p:nvPr/>
        </p:nvSpPr>
        <p:spPr>
          <a:xfrm>
            <a:off x="4668779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C71F97C-523C-7846-A30E-BB17D9A60BF3}"/>
              </a:ext>
            </a:extLst>
          </p:cNvPr>
          <p:cNvSpPr/>
          <p:nvPr/>
        </p:nvSpPr>
        <p:spPr>
          <a:xfrm>
            <a:off x="4912272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E1A6323-0208-3541-B954-0A259E3FBD8C}"/>
              </a:ext>
            </a:extLst>
          </p:cNvPr>
          <p:cNvSpPr/>
          <p:nvPr/>
        </p:nvSpPr>
        <p:spPr>
          <a:xfrm>
            <a:off x="5155765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B531161-8D2F-C14A-9E48-D049E8A6BD48}"/>
              </a:ext>
            </a:extLst>
          </p:cNvPr>
          <p:cNvSpPr/>
          <p:nvPr/>
        </p:nvSpPr>
        <p:spPr>
          <a:xfrm>
            <a:off x="5394550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F8C7C93-AE81-B14D-80B1-B440BF0BB0F4}"/>
              </a:ext>
            </a:extLst>
          </p:cNvPr>
          <p:cNvSpPr/>
          <p:nvPr/>
        </p:nvSpPr>
        <p:spPr>
          <a:xfrm>
            <a:off x="5638043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D61B95-A97A-F34C-B625-8D51AA474C59}"/>
              </a:ext>
            </a:extLst>
          </p:cNvPr>
          <p:cNvSpPr/>
          <p:nvPr/>
        </p:nvSpPr>
        <p:spPr>
          <a:xfrm>
            <a:off x="5881536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05FBC1F-F34A-2648-BB91-52108B76F34C}"/>
              </a:ext>
            </a:extLst>
          </p:cNvPr>
          <p:cNvSpPr/>
          <p:nvPr/>
        </p:nvSpPr>
        <p:spPr>
          <a:xfrm>
            <a:off x="6125029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6570A9B-4DE5-8F45-9A97-E3069DBC6FA6}"/>
              </a:ext>
            </a:extLst>
          </p:cNvPr>
          <p:cNvSpPr/>
          <p:nvPr/>
        </p:nvSpPr>
        <p:spPr>
          <a:xfrm>
            <a:off x="6373924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584DC43-69C4-344A-A978-BB686DAC43CA}"/>
              </a:ext>
            </a:extLst>
          </p:cNvPr>
          <p:cNvSpPr/>
          <p:nvPr/>
        </p:nvSpPr>
        <p:spPr>
          <a:xfrm>
            <a:off x="6617417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C07A07-AC37-6A4A-9839-C216CA52BADE}"/>
              </a:ext>
            </a:extLst>
          </p:cNvPr>
          <p:cNvSpPr/>
          <p:nvPr/>
        </p:nvSpPr>
        <p:spPr>
          <a:xfrm>
            <a:off x="6860910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441AEB8-7505-874F-9A16-D3982C57E925}"/>
              </a:ext>
            </a:extLst>
          </p:cNvPr>
          <p:cNvSpPr/>
          <p:nvPr/>
        </p:nvSpPr>
        <p:spPr>
          <a:xfrm>
            <a:off x="3485617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9F3E6A5-7532-4143-BB7F-0A8A2011A094}"/>
              </a:ext>
            </a:extLst>
          </p:cNvPr>
          <p:cNvSpPr/>
          <p:nvPr/>
        </p:nvSpPr>
        <p:spPr>
          <a:xfrm>
            <a:off x="3729110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9FAF692-E1C1-E147-ACC6-236081C64B13}"/>
              </a:ext>
            </a:extLst>
          </p:cNvPr>
          <p:cNvSpPr/>
          <p:nvPr/>
        </p:nvSpPr>
        <p:spPr>
          <a:xfrm>
            <a:off x="3972603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79F244-EC20-7445-A22A-0D8D86CF2DEE}"/>
              </a:ext>
            </a:extLst>
          </p:cNvPr>
          <p:cNvSpPr/>
          <p:nvPr/>
        </p:nvSpPr>
        <p:spPr>
          <a:xfrm>
            <a:off x="4216096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21852E-1ACF-E14C-BA96-A2A7B4BCA6B9}"/>
              </a:ext>
            </a:extLst>
          </p:cNvPr>
          <p:cNvSpPr/>
          <p:nvPr/>
        </p:nvSpPr>
        <p:spPr>
          <a:xfrm>
            <a:off x="4451411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DBB39D-9F19-F949-9E27-8211132029F7}"/>
              </a:ext>
            </a:extLst>
          </p:cNvPr>
          <p:cNvSpPr/>
          <p:nvPr/>
        </p:nvSpPr>
        <p:spPr>
          <a:xfrm>
            <a:off x="4694904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9BB0B21-D819-0241-B033-4DAD97BD78C8}"/>
              </a:ext>
            </a:extLst>
          </p:cNvPr>
          <p:cNvSpPr/>
          <p:nvPr/>
        </p:nvSpPr>
        <p:spPr>
          <a:xfrm>
            <a:off x="4938397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5F24655-2B83-724B-B489-B7366008F933}"/>
              </a:ext>
            </a:extLst>
          </p:cNvPr>
          <p:cNvSpPr/>
          <p:nvPr/>
        </p:nvSpPr>
        <p:spPr>
          <a:xfrm>
            <a:off x="5181890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9240514-684A-BA45-9F91-0CACEBE8B9F8}"/>
              </a:ext>
            </a:extLst>
          </p:cNvPr>
          <p:cNvSpPr/>
          <p:nvPr/>
        </p:nvSpPr>
        <p:spPr>
          <a:xfrm>
            <a:off x="5420675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8EB3F45-AD30-E34D-A7DE-F78426A389BF}"/>
              </a:ext>
            </a:extLst>
          </p:cNvPr>
          <p:cNvSpPr/>
          <p:nvPr/>
        </p:nvSpPr>
        <p:spPr>
          <a:xfrm>
            <a:off x="5664168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AE3902D-CCCE-484A-9301-B9D0CE5D94F6}"/>
              </a:ext>
            </a:extLst>
          </p:cNvPr>
          <p:cNvSpPr/>
          <p:nvPr/>
        </p:nvSpPr>
        <p:spPr>
          <a:xfrm>
            <a:off x="5907661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B9BFE11-DE8C-8F43-BF83-1EE8B1B19122}"/>
              </a:ext>
            </a:extLst>
          </p:cNvPr>
          <p:cNvSpPr/>
          <p:nvPr/>
        </p:nvSpPr>
        <p:spPr>
          <a:xfrm>
            <a:off x="6151154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8C060C0-3185-AE4D-B78C-9910C9B29D2F}"/>
              </a:ext>
            </a:extLst>
          </p:cNvPr>
          <p:cNvSpPr/>
          <p:nvPr/>
        </p:nvSpPr>
        <p:spPr>
          <a:xfrm>
            <a:off x="6400049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79DA165-7A77-EE43-9D61-7F1E6894F4B1}"/>
              </a:ext>
            </a:extLst>
          </p:cNvPr>
          <p:cNvSpPr/>
          <p:nvPr/>
        </p:nvSpPr>
        <p:spPr>
          <a:xfrm>
            <a:off x="6643542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DFA3C12-EEEA-074F-A1F4-A25B5EA8F37B}"/>
              </a:ext>
            </a:extLst>
          </p:cNvPr>
          <p:cNvSpPr/>
          <p:nvPr/>
        </p:nvSpPr>
        <p:spPr>
          <a:xfrm>
            <a:off x="6887035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9533FF4-1BC8-E949-ACBB-F018EBE4C3A5}"/>
              </a:ext>
            </a:extLst>
          </p:cNvPr>
          <p:cNvSpPr/>
          <p:nvPr/>
        </p:nvSpPr>
        <p:spPr>
          <a:xfrm>
            <a:off x="3458921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431ADF7-47E4-E947-A3BA-CEDBE25FCF9D}"/>
              </a:ext>
            </a:extLst>
          </p:cNvPr>
          <p:cNvSpPr/>
          <p:nvPr/>
        </p:nvSpPr>
        <p:spPr>
          <a:xfrm>
            <a:off x="3702414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9BB659-2A27-4041-A756-6DE1455B9F5F}"/>
              </a:ext>
            </a:extLst>
          </p:cNvPr>
          <p:cNvSpPr/>
          <p:nvPr/>
        </p:nvSpPr>
        <p:spPr>
          <a:xfrm>
            <a:off x="3945907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D51F9EC-D310-4B4E-8741-C56F7C7562D9}"/>
              </a:ext>
            </a:extLst>
          </p:cNvPr>
          <p:cNvSpPr/>
          <p:nvPr/>
        </p:nvSpPr>
        <p:spPr>
          <a:xfrm>
            <a:off x="4189400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B2CB832-FD1D-9241-98A8-31EB161AC6BA}"/>
              </a:ext>
            </a:extLst>
          </p:cNvPr>
          <p:cNvSpPr/>
          <p:nvPr/>
        </p:nvSpPr>
        <p:spPr>
          <a:xfrm>
            <a:off x="4424715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4F15961-E015-EC41-912D-D10CC7FBCB28}"/>
              </a:ext>
            </a:extLst>
          </p:cNvPr>
          <p:cNvSpPr/>
          <p:nvPr/>
        </p:nvSpPr>
        <p:spPr>
          <a:xfrm>
            <a:off x="4668208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D9B1E0B-EC55-7B4D-8CE2-94FD867F94F0}"/>
              </a:ext>
            </a:extLst>
          </p:cNvPr>
          <p:cNvSpPr/>
          <p:nvPr/>
        </p:nvSpPr>
        <p:spPr>
          <a:xfrm>
            <a:off x="4911701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EC7967-D576-804B-8F2B-F960A0080962}"/>
              </a:ext>
            </a:extLst>
          </p:cNvPr>
          <p:cNvSpPr/>
          <p:nvPr/>
        </p:nvSpPr>
        <p:spPr>
          <a:xfrm>
            <a:off x="5155194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CFB18BC-CA14-E241-A003-5B0371800175}"/>
              </a:ext>
            </a:extLst>
          </p:cNvPr>
          <p:cNvSpPr/>
          <p:nvPr/>
        </p:nvSpPr>
        <p:spPr>
          <a:xfrm>
            <a:off x="5393979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569A466-4FA2-AD42-9B87-EBF931732B34}"/>
              </a:ext>
            </a:extLst>
          </p:cNvPr>
          <p:cNvSpPr/>
          <p:nvPr/>
        </p:nvSpPr>
        <p:spPr>
          <a:xfrm>
            <a:off x="5637472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311379F-8C91-AA4D-8DC9-B6CFC71DB298}"/>
              </a:ext>
            </a:extLst>
          </p:cNvPr>
          <p:cNvSpPr/>
          <p:nvPr/>
        </p:nvSpPr>
        <p:spPr>
          <a:xfrm>
            <a:off x="5880965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E2D6F8-759E-AB4D-AD6E-A5FC138ADCF0}"/>
              </a:ext>
            </a:extLst>
          </p:cNvPr>
          <p:cNvSpPr/>
          <p:nvPr/>
        </p:nvSpPr>
        <p:spPr>
          <a:xfrm>
            <a:off x="6124458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0F0B4EE-8715-B84B-B3A8-BB37479199FD}"/>
              </a:ext>
            </a:extLst>
          </p:cNvPr>
          <p:cNvSpPr/>
          <p:nvPr/>
        </p:nvSpPr>
        <p:spPr>
          <a:xfrm>
            <a:off x="6373353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3858832-E9DE-6A43-8212-4D0C0E2925CD}"/>
              </a:ext>
            </a:extLst>
          </p:cNvPr>
          <p:cNvSpPr/>
          <p:nvPr/>
        </p:nvSpPr>
        <p:spPr>
          <a:xfrm>
            <a:off x="6616846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A59085B-854A-BA45-AB2B-E45E78A2B1C7}"/>
              </a:ext>
            </a:extLst>
          </p:cNvPr>
          <p:cNvSpPr/>
          <p:nvPr/>
        </p:nvSpPr>
        <p:spPr>
          <a:xfrm>
            <a:off x="6860339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9" name="Right Arrow 108">
            <a:extLst>
              <a:ext uri="{FF2B5EF4-FFF2-40B4-BE49-F238E27FC236}">
                <a16:creationId xmlns:a16="http://schemas.microsoft.com/office/drawing/2014/main" id="{A9428060-9F68-DC48-8CA1-70AB8599BB9A}"/>
              </a:ext>
            </a:extLst>
          </p:cNvPr>
          <p:cNvSpPr/>
          <p:nvPr/>
        </p:nvSpPr>
        <p:spPr>
          <a:xfrm>
            <a:off x="7496527" y="979713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ight Arrow 109">
            <a:extLst>
              <a:ext uri="{FF2B5EF4-FFF2-40B4-BE49-F238E27FC236}">
                <a16:creationId xmlns:a16="http://schemas.microsoft.com/office/drawing/2014/main" id="{78DEE274-F9CF-CB42-B373-30EE99607474}"/>
              </a:ext>
            </a:extLst>
          </p:cNvPr>
          <p:cNvSpPr/>
          <p:nvPr/>
        </p:nvSpPr>
        <p:spPr>
          <a:xfrm>
            <a:off x="7468520" y="2164443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>
            <a:extLst>
              <a:ext uri="{FF2B5EF4-FFF2-40B4-BE49-F238E27FC236}">
                <a16:creationId xmlns:a16="http://schemas.microsoft.com/office/drawing/2014/main" id="{C4209CFB-2DF3-284C-9A5C-CA956C492640}"/>
              </a:ext>
            </a:extLst>
          </p:cNvPr>
          <p:cNvSpPr/>
          <p:nvPr/>
        </p:nvSpPr>
        <p:spPr>
          <a:xfrm>
            <a:off x="7443989" y="3305268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C3A2F020-7166-054B-A8CB-561BCF10A574}"/>
              </a:ext>
            </a:extLst>
          </p:cNvPr>
          <p:cNvSpPr/>
          <p:nvPr/>
        </p:nvSpPr>
        <p:spPr>
          <a:xfrm>
            <a:off x="7443989" y="4502696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ight Arrow 112">
            <a:extLst>
              <a:ext uri="{FF2B5EF4-FFF2-40B4-BE49-F238E27FC236}">
                <a16:creationId xmlns:a16="http://schemas.microsoft.com/office/drawing/2014/main" id="{591E72B0-AF1B-9D45-A471-8ADB189AEE9C}"/>
              </a:ext>
            </a:extLst>
          </p:cNvPr>
          <p:cNvSpPr/>
          <p:nvPr/>
        </p:nvSpPr>
        <p:spPr>
          <a:xfrm>
            <a:off x="7429373" y="5595259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2373B22-B427-9240-A813-70075486E4EE}"/>
              </a:ext>
            </a:extLst>
          </p:cNvPr>
          <p:cNvSpPr txBox="1"/>
          <p:nvPr/>
        </p:nvSpPr>
        <p:spPr>
          <a:xfrm>
            <a:off x="1725806" y="4609"/>
            <a:ext cx="186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feature extraction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898D511-CA1E-E144-9C5E-F20AF33280CE}"/>
              </a:ext>
            </a:extLst>
          </p:cNvPr>
          <p:cNvSpPr txBox="1"/>
          <p:nvPr/>
        </p:nvSpPr>
        <p:spPr>
          <a:xfrm>
            <a:off x="6993653" y="-8139"/>
            <a:ext cx="186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ML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prediction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C04456E-CBBF-3F4B-8274-0568729477C9}"/>
              </a:ext>
            </a:extLst>
          </p:cNvPr>
          <p:cNvSpPr txBox="1"/>
          <p:nvPr/>
        </p:nvSpPr>
        <p:spPr>
          <a:xfrm>
            <a:off x="8413590" y="855106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 (safe)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14798A0-D869-2342-869E-564752D48104}"/>
              </a:ext>
            </a:extLst>
          </p:cNvPr>
          <p:cNvSpPr txBox="1"/>
          <p:nvPr/>
        </p:nvSpPr>
        <p:spPr>
          <a:xfrm>
            <a:off x="8396427" y="3209054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 (safe)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FA03993-8179-304C-8B59-DBA61FA88DB5}"/>
              </a:ext>
            </a:extLst>
          </p:cNvPr>
          <p:cNvSpPr txBox="1"/>
          <p:nvPr/>
        </p:nvSpPr>
        <p:spPr>
          <a:xfrm>
            <a:off x="8376328" y="4427947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 (safe)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B2AE975-752D-B749-BF6C-0896FAE25ADA}"/>
              </a:ext>
            </a:extLst>
          </p:cNvPr>
          <p:cNvSpPr txBox="1"/>
          <p:nvPr/>
        </p:nvSpPr>
        <p:spPr>
          <a:xfrm>
            <a:off x="8474401" y="2084463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 (spam)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341A748-2395-254C-9A5E-8B6F53A7602D}"/>
              </a:ext>
            </a:extLst>
          </p:cNvPr>
          <p:cNvSpPr txBox="1"/>
          <p:nvPr/>
        </p:nvSpPr>
        <p:spPr>
          <a:xfrm>
            <a:off x="8376328" y="5568824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 (spam)</a:t>
            </a:r>
          </a:p>
        </p:txBody>
      </p:sp>
    </p:spTree>
    <p:extLst>
      <p:ext uri="{BB962C8B-B14F-4D97-AF65-F5344CB8AC3E}">
        <p14:creationId xmlns:p14="http://schemas.microsoft.com/office/powerpoint/2010/main" val="2772269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9583</TotalTime>
  <Words>799</Words>
  <Application>Microsoft Macintosh PowerPoint</Application>
  <PresentationFormat>Widescreen</PresentationFormat>
  <Paragraphs>472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Courier</vt:lpstr>
      <vt:lpstr>Fira Sans</vt:lpstr>
      <vt:lpstr>Fira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P. Musco</dc:creator>
  <cp:lastModifiedBy>Christopher P. Musco</cp:lastModifiedBy>
  <cp:revision>79</cp:revision>
  <dcterms:created xsi:type="dcterms:W3CDTF">2020-01-26T22:05:09Z</dcterms:created>
  <dcterms:modified xsi:type="dcterms:W3CDTF">2020-03-30T15:48:54Z</dcterms:modified>
</cp:coreProperties>
</file>